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4" r:id="rId3"/>
    <p:sldId id="288" r:id="rId4"/>
    <p:sldId id="289" r:id="rId5"/>
    <p:sldId id="290" r:id="rId6"/>
    <p:sldId id="302" r:id="rId7"/>
    <p:sldId id="292" r:id="rId8"/>
    <p:sldId id="303" r:id="rId9"/>
    <p:sldId id="294" r:id="rId10"/>
    <p:sldId id="30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9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25" d="100"/>
          <a:sy n="25" d="100"/>
        </p:scale>
        <p:origin x="3162" y="1902"/>
      </p:cViewPr>
      <p:guideLst>
        <p:guide orient="horz" pos="219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99F01-8711-4C95-819A-63D68CE5F7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89AB5-7904-4500-A819-13B48A731E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image" Target="../media/image1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40.xml"/><Relationship Id="rId22" Type="http://schemas.openxmlformats.org/officeDocument/2006/relationships/tags" Target="../tags/tag39.xml"/><Relationship Id="rId21" Type="http://schemas.openxmlformats.org/officeDocument/2006/relationships/tags" Target="../tags/tag38.xml"/><Relationship Id="rId20" Type="http://schemas.openxmlformats.org/officeDocument/2006/relationships/tags" Target="../tags/tag37.xml"/><Relationship Id="rId2" Type="http://schemas.openxmlformats.org/officeDocument/2006/relationships/tags" Target="../tags/tag21.xml"/><Relationship Id="rId19" Type="http://schemas.openxmlformats.org/officeDocument/2006/relationships/tags" Target="../tags/tag36.xml"/><Relationship Id="rId18" Type="http://schemas.openxmlformats.org/officeDocument/2006/relationships/tags" Target="../tags/tag35.xml"/><Relationship Id="rId17" Type="http://schemas.openxmlformats.org/officeDocument/2006/relationships/tags" Target="../tags/tag34.xml"/><Relationship Id="rId16" Type="http://schemas.openxmlformats.org/officeDocument/2006/relationships/tags" Target="../tags/tag33.xml"/><Relationship Id="rId15" Type="http://schemas.openxmlformats.org/officeDocument/2006/relationships/tags" Target="../tags/tag32.xml"/><Relationship Id="rId14" Type="http://schemas.openxmlformats.org/officeDocument/2006/relationships/tags" Target="../tags/tag31.xml"/><Relationship Id="rId13" Type="http://schemas.openxmlformats.org/officeDocument/2006/relationships/image" Target="../media/image1.png"/><Relationship Id="rId12" Type="http://schemas.openxmlformats.org/officeDocument/2006/relationships/tags" Target="../tags/tag30.xml"/><Relationship Id="rId11" Type="http://schemas.openxmlformats.org/officeDocument/2006/relationships/image" Target="../media/image2.png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1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926510"/>
            <a:ext cx="12192000" cy="2931490"/>
          </a:xfrm>
          <a:prstGeom prst="rect">
            <a:avLst/>
          </a:prstGeom>
          <a:solidFill>
            <a:srgbClr val="269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/>
        </p:nvSpPr>
        <p:spPr>
          <a:xfrm>
            <a:off x="0" y="0"/>
            <a:ext cx="12204700" cy="5626505"/>
          </a:xfrm>
          <a:custGeom>
            <a:avLst/>
            <a:gdLst>
              <a:gd name="connsiteX0" fmla="*/ 0 w 12204700"/>
              <a:gd name="connsiteY0" fmla="*/ 4292600 h 5626100"/>
              <a:gd name="connsiteX1" fmla="*/ 6261100 w 12204700"/>
              <a:gd name="connsiteY1" fmla="*/ 4902200 h 5626100"/>
              <a:gd name="connsiteX2" fmla="*/ 8699500 w 12204700"/>
              <a:gd name="connsiteY2" fmla="*/ 5156200 h 5626100"/>
              <a:gd name="connsiteX3" fmla="*/ 9296400 w 12204700"/>
              <a:gd name="connsiteY3" fmla="*/ 5626100 h 5626100"/>
              <a:gd name="connsiteX4" fmla="*/ 12204700 w 12204700"/>
              <a:gd name="connsiteY4" fmla="*/ 4584700 h 5626100"/>
              <a:gd name="connsiteX5" fmla="*/ 12204700 w 12204700"/>
              <a:gd name="connsiteY5" fmla="*/ 0 h 5626100"/>
              <a:gd name="connsiteX6" fmla="*/ 0 w 12204700"/>
              <a:gd name="connsiteY6" fmla="*/ 0 h 5626100"/>
              <a:gd name="connsiteX7" fmla="*/ 0 w 12204700"/>
              <a:gd name="connsiteY7" fmla="*/ 4292600 h 5626100"/>
              <a:gd name="connsiteX0-1" fmla="*/ 0 w 12204700"/>
              <a:gd name="connsiteY0-2" fmla="*/ 4292600 h 5626100"/>
              <a:gd name="connsiteX1-3" fmla="*/ 6261100 w 12204700"/>
              <a:gd name="connsiteY1-4" fmla="*/ 4902200 h 5626100"/>
              <a:gd name="connsiteX2-5" fmla="*/ 8699500 w 12204700"/>
              <a:gd name="connsiteY2-6" fmla="*/ 5156200 h 5626100"/>
              <a:gd name="connsiteX3-7" fmla="*/ 9296400 w 12204700"/>
              <a:gd name="connsiteY3-8" fmla="*/ 5626100 h 5626100"/>
              <a:gd name="connsiteX4-9" fmla="*/ 12204700 w 12204700"/>
              <a:gd name="connsiteY4-10" fmla="*/ 4584700 h 5626100"/>
              <a:gd name="connsiteX5-11" fmla="*/ 12204700 w 12204700"/>
              <a:gd name="connsiteY5-12" fmla="*/ 0 h 5626100"/>
              <a:gd name="connsiteX6-13" fmla="*/ 0 w 12204700"/>
              <a:gd name="connsiteY6-14" fmla="*/ 0 h 5626100"/>
              <a:gd name="connsiteX7-15" fmla="*/ 0 w 12204700"/>
              <a:gd name="connsiteY7-16" fmla="*/ 4292600 h 5626100"/>
              <a:gd name="connsiteX0-17" fmla="*/ 0 w 12204700"/>
              <a:gd name="connsiteY0-18" fmla="*/ 4292600 h 5626100"/>
              <a:gd name="connsiteX1-19" fmla="*/ 6261100 w 12204700"/>
              <a:gd name="connsiteY1-20" fmla="*/ 4902200 h 5626100"/>
              <a:gd name="connsiteX2-21" fmla="*/ 8699500 w 12204700"/>
              <a:gd name="connsiteY2-22" fmla="*/ 5156200 h 5626100"/>
              <a:gd name="connsiteX3-23" fmla="*/ 9296400 w 12204700"/>
              <a:gd name="connsiteY3-24" fmla="*/ 5626100 h 5626100"/>
              <a:gd name="connsiteX4-25" fmla="*/ 12204700 w 12204700"/>
              <a:gd name="connsiteY4-26" fmla="*/ 4584700 h 5626100"/>
              <a:gd name="connsiteX5-27" fmla="*/ 12204700 w 12204700"/>
              <a:gd name="connsiteY5-28" fmla="*/ 0 h 5626100"/>
              <a:gd name="connsiteX6-29" fmla="*/ 0 w 12204700"/>
              <a:gd name="connsiteY6-30" fmla="*/ 0 h 5626100"/>
              <a:gd name="connsiteX7-31" fmla="*/ 0 w 12204700"/>
              <a:gd name="connsiteY7-32" fmla="*/ 4292600 h 5626100"/>
              <a:gd name="connsiteX0-33" fmla="*/ 0 w 12204700"/>
              <a:gd name="connsiteY0-34" fmla="*/ 4292600 h 5626100"/>
              <a:gd name="connsiteX1-35" fmla="*/ 6261100 w 12204700"/>
              <a:gd name="connsiteY1-36" fmla="*/ 4902200 h 5626100"/>
              <a:gd name="connsiteX2-37" fmla="*/ 8699500 w 12204700"/>
              <a:gd name="connsiteY2-38" fmla="*/ 5156200 h 5626100"/>
              <a:gd name="connsiteX3-39" fmla="*/ 9296400 w 12204700"/>
              <a:gd name="connsiteY3-40" fmla="*/ 5626100 h 5626100"/>
              <a:gd name="connsiteX4-41" fmla="*/ 12204700 w 12204700"/>
              <a:gd name="connsiteY4-42" fmla="*/ 4584700 h 5626100"/>
              <a:gd name="connsiteX5-43" fmla="*/ 12204700 w 12204700"/>
              <a:gd name="connsiteY5-44" fmla="*/ 0 h 5626100"/>
              <a:gd name="connsiteX6-45" fmla="*/ 0 w 12204700"/>
              <a:gd name="connsiteY6-46" fmla="*/ 0 h 5626100"/>
              <a:gd name="connsiteX7-47" fmla="*/ 0 w 12204700"/>
              <a:gd name="connsiteY7-48" fmla="*/ 4292600 h 5626100"/>
              <a:gd name="connsiteX0-49" fmla="*/ 0 w 12204700"/>
              <a:gd name="connsiteY0-50" fmla="*/ 4292600 h 5626100"/>
              <a:gd name="connsiteX1-51" fmla="*/ 6261100 w 12204700"/>
              <a:gd name="connsiteY1-52" fmla="*/ 4902200 h 5626100"/>
              <a:gd name="connsiteX2-53" fmla="*/ 8699500 w 12204700"/>
              <a:gd name="connsiteY2-54" fmla="*/ 5156200 h 5626100"/>
              <a:gd name="connsiteX3-55" fmla="*/ 9296400 w 12204700"/>
              <a:gd name="connsiteY3-56" fmla="*/ 5626100 h 5626100"/>
              <a:gd name="connsiteX4-57" fmla="*/ 12204700 w 12204700"/>
              <a:gd name="connsiteY4-58" fmla="*/ 4584700 h 5626100"/>
              <a:gd name="connsiteX5-59" fmla="*/ 12204700 w 12204700"/>
              <a:gd name="connsiteY5-60" fmla="*/ 0 h 5626100"/>
              <a:gd name="connsiteX6-61" fmla="*/ 0 w 12204700"/>
              <a:gd name="connsiteY6-62" fmla="*/ 0 h 5626100"/>
              <a:gd name="connsiteX7-63" fmla="*/ 0 w 12204700"/>
              <a:gd name="connsiteY7-64" fmla="*/ 4292600 h 5626100"/>
              <a:gd name="connsiteX0-65" fmla="*/ 0 w 12204700"/>
              <a:gd name="connsiteY0-66" fmla="*/ 4292600 h 5626100"/>
              <a:gd name="connsiteX1-67" fmla="*/ 6261100 w 12204700"/>
              <a:gd name="connsiteY1-68" fmla="*/ 4902200 h 5626100"/>
              <a:gd name="connsiteX2-69" fmla="*/ 8699500 w 12204700"/>
              <a:gd name="connsiteY2-70" fmla="*/ 5156200 h 5626100"/>
              <a:gd name="connsiteX3-71" fmla="*/ 9296400 w 12204700"/>
              <a:gd name="connsiteY3-72" fmla="*/ 5626100 h 5626100"/>
              <a:gd name="connsiteX4-73" fmla="*/ 12204700 w 12204700"/>
              <a:gd name="connsiteY4-74" fmla="*/ 4584700 h 5626100"/>
              <a:gd name="connsiteX5-75" fmla="*/ 12204700 w 12204700"/>
              <a:gd name="connsiteY5-76" fmla="*/ 0 h 5626100"/>
              <a:gd name="connsiteX6-77" fmla="*/ 0 w 12204700"/>
              <a:gd name="connsiteY6-78" fmla="*/ 0 h 5626100"/>
              <a:gd name="connsiteX7-79" fmla="*/ 0 w 12204700"/>
              <a:gd name="connsiteY7-80" fmla="*/ 4292600 h 5626100"/>
              <a:gd name="connsiteX0-81" fmla="*/ 0 w 12204700"/>
              <a:gd name="connsiteY0-82" fmla="*/ 4292600 h 5626100"/>
              <a:gd name="connsiteX1-83" fmla="*/ 6261100 w 12204700"/>
              <a:gd name="connsiteY1-84" fmla="*/ 4902200 h 5626100"/>
              <a:gd name="connsiteX2-85" fmla="*/ 8699500 w 12204700"/>
              <a:gd name="connsiteY2-86" fmla="*/ 5156200 h 5626100"/>
              <a:gd name="connsiteX3-87" fmla="*/ 9296400 w 12204700"/>
              <a:gd name="connsiteY3-88" fmla="*/ 5626100 h 5626100"/>
              <a:gd name="connsiteX4-89" fmla="*/ 12204700 w 12204700"/>
              <a:gd name="connsiteY4-90" fmla="*/ 4584700 h 5626100"/>
              <a:gd name="connsiteX5-91" fmla="*/ 12204700 w 12204700"/>
              <a:gd name="connsiteY5-92" fmla="*/ 0 h 5626100"/>
              <a:gd name="connsiteX6-93" fmla="*/ 0 w 12204700"/>
              <a:gd name="connsiteY6-94" fmla="*/ 0 h 5626100"/>
              <a:gd name="connsiteX7-95" fmla="*/ 0 w 12204700"/>
              <a:gd name="connsiteY7-96" fmla="*/ 4292600 h 5626100"/>
              <a:gd name="connsiteX0-97" fmla="*/ 0 w 12204700"/>
              <a:gd name="connsiteY0-98" fmla="*/ 4292600 h 5626100"/>
              <a:gd name="connsiteX1-99" fmla="*/ 6261100 w 12204700"/>
              <a:gd name="connsiteY1-100" fmla="*/ 4902200 h 5626100"/>
              <a:gd name="connsiteX2-101" fmla="*/ 8699500 w 12204700"/>
              <a:gd name="connsiteY2-102" fmla="*/ 5156200 h 5626100"/>
              <a:gd name="connsiteX3-103" fmla="*/ 9296400 w 12204700"/>
              <a:gd name="connsiteY3-104" fmla="*/ 5626100 h 5626100"/>
              <a:gd name="connsiteX4-105" fmla="*/ 12204700 w 12204700"/>
              <a:gd name="connsiteY4-106" fmla="*/ 4584700 h 5626100"/>
              <a:gd name="connsiteX5-107" fmla="*/ 12204700 w 12204700"/>
              <a:gd name="connsiteY5-108" fmla="*/ 0 h 5626100"/>
              <a:gd name="connsiteX6-109" fmla="*/ 0 w 12204700"/>
              <a:gd name="connsiteY6-110" fmla="*/ 0 h 5626100"/>
              <a:gd name="connsiteX7-111" fmla="*/ 0 w 12204700"/>
              <a:gd name="connsiteY7-112" fmla="*/ 4292600 h 5626100"/>
              <a:gd name="connsiteX0-113" fmla="*/ 0 w 12204700"/>
              <a:gd name="connsiteY0-114" fmla="*/ 4292600 h 5626100"/>
              <a:gd name="connsiteX1-115" fmla="*/ 6261100 w 12204700"/>
              <a:gd name="connsiteY1-116" fmla="*/ 4902200 h 5626100"/>
              <a:gd name="connsiteX2-117" fmla="*/ 8699500 w 12204700"/>
              <a:gd name="connsiteY2-118" fmla="*/ 5156200 h 5626100"/>
              <a:gd name="connsiteX3-119" fmla="*/ 9296400 w 12204700"/>
              <a:gd name="connsiteY3-120" fmla="*/ 5626100 h 5626100"/>
              <a:gd name="connsiteX4-121" fmla="*/ 12204700 w 12204700"/>
              <a:gd name="connsiteY4-122" fmla="*/ 4584700 h 5626100"/>
              <a:gd name="connsiteX5-123" fmla="*/ 12204700 w 12204700"/>
              <a:gd name="connsiteY5-124" fmla="*/ 0 h 5626100"/>
              <a:gd name="connsiteX6-125" fmla="*/ 0 w 12204700"/>
              <a:gd name="connsiteY6-126" fmla="*/ 0 h 5626100"/>
              <a:gd name="connsiteX7-127" fmla="*/ 0 w 12204700"/>
              <a:gd name="connsiteY7-128" fmla="*/ 4292600 h 5626100"/>
              <a:gd name="connsiteX0-129" fmla="*/ 0 w 12204700"/>
              <a:gd name="connsiteY0-130" fmla="*/ 4292600 h 5626100"/>
              <a:gd name="connsiteX1-131" fmla="*/ 6261100 w 12204700"/>
              <a:gd name="connsiteY1-132" fmla="*/ 4902200 h 5626100"/>
              <a:gd name="connsiteX2-133" fmla="*/ 8699500 w 12204700"/>
              <a:gd name="connsiteY2-134" fmla="*/ 5156200 h 5626100"/>
              <a:gd name="connsiteX3-135" fmla="*/ 9296400 w 12204700"/>
              <a:gd name="connsiteY3-136" fmla="*/ 5626100 h 5626100"/>
              <a:gd name="connsiteX4-137" fmla="*/ 12204700 w 12204700"/>
              <a:gd name="connsiteY4-138" fmla="*/ 4584700 h 5626100"/>
              <a:gd name="connsiteX5-139" fmla="*/ 12204700 w 12204700"/>
              <a:gd name="connsiteY5-140" fmla="*/ 0 h 5626100"/>
              <a:gd name="connsiteX6-141" fmla="*/ 0 w 12204700"/>
              <a:gd name="connsiteY6-142" fmla="*/ 0 h 5626100"/>
              <a:gd name="connsiteX7-143" fmla="*/ 0 w 12204700"/>
              <a:gd name="connsiteY7-144" fmla="*/ 4292600 h 5626100"/>
              <a:gd name="connsiteX0-145" fmla="*/ 0 w 12204700"/>
              <a:gd name="connsiteY0-146" fmla="*/ 4292600 h 5626100"/>
              <a:gd name="connsiteX1-147" fmla="*/ 6261100 w 12204700"/>
              <a:gd name="connsiteY1-148" fmla="*/ 4902200 h 5626100"/>
              <a:gd name="connsiteX2-149" fmla="*/ 8699500 w 12204700"/>
              <a:gd name="connsiteY2-150" fmla="*/ 5156200 h 5626100"/>
              <a:gd name="connsiteX3-151" fmla="*/ 9296400 w 12204700"/>
              <a:gd name="connsiteY3-152" fmla="*/ 5626100 h 5626100"/>
              <a:gd name="connsiteX4-153" fmla="*/ 12204700 w 12204700"/>
              <a:gd name="connsiteY4-154" fmla="*/ 4584700 h 5626100"/>
              <a:gd name="connsiteX5-155" fmla="*/ 12204700 w 12204700"/>
              <a:gd name="connsiteY5-156" fmla="*/ 0 h 5626100"/>
              <a:gd name="connsiteX6-157" fmla="*/ 0 w 12204700"/>
              <a:gd name="connsiteY6-158" fmla="*/ 0 h 5626100"/>
              <a:gd name="connsiteX7-159" fmla="*/ 0 w 12204700"/>
              <a:gd name="connsiteY7-160" fmla="*/ 4292600 h 5626100"/>
              <a:gd name="connsiteX0-161" fmla="*/ 0 w 12204700"/>
              <a:gd name="connsiteY0-162" fmla="*/ 4292600 h 5626100"/>
              <a:gd name="connsiteX1-163" fmla="*/ 6261100 w 12204700"/>
              <a:gd name="connsiteY1-164" fmla="*/ 4902200 h 5626100"/>
              <a:gd name="connsiteX2-165" fmla="*/ 8699500 w 12204700"/>
              <a:gd name="connsiteY2-166" fmla="*/ 5156200 h 5626100"/>
              <a:gd name="connsiteX3-167" fmla="*/ 9296400 w 12204700"/>
              <a:gd name="connsiteY3-168" fmla="*/ 5626100 h 5626100"/>
              <a:gd name="connsiteX4-169" fmla="*/ 12204700 w 12204700"/>
              <a:gd name="connsiteY4-170" fmla="*/ 4584700 h 5626100"/>
              <a:gd name="connsiteX5-171" fmla="*/ 12204700 w 12204700"/>
              <a:gd name="connsiteY5-172" fmla="*/ 0 h 5626100"/>
              <a:gd name="connsiteX6-173" fmla="*/ 0 w 12204700"/>
              <a:gd name="connsiteY6-174" fmla="*/ 0 h 5626100"/>
              <a:gd name="connsiteX7-175" fmla="*/ 0 w 12204700"/>
              <a:gd name="connsiteY7-176" fmla="*/ 4292600 h 5626100"/>
              <a:gd name="connsiteX0-177" fmla="*/ 0 w 12204700"/>
              <a:gd name="connsiteY0-178" fmla="*/ 4292600 h 5626100"/>
              <a:gd name="connsiteX1-179" fmla="*/ 6261100 w 12204700"/>
              <a:gd name="connsiteY1-180" fmla="*/ 4902200 h 5626100"/>
              <a:gd name="connsiteX2-181" fmla="*/ 8699500 w 12204700"/>
              <a:gd name="connsiteY2-182" fmla="*/ 5156200 h 5626100"/>
              <a:gd name="connsiteX3-183" fmla="*/ 9296400 w 12204700"/>
              <a:gd name="connsiteY3-184" fmla="*/ 5626100 h 5626100"/>
              <a:gd name="connsiteX4-185" fmla="*/ 12204700 w 12204700"/>
              <a:gd name="connsiteY4-186" fmla="*/ 4584700 h 5626100"/>
              <a:gd name="connsiteX5-187" fmla="*/ 12204700 w 12204700"/>
              <a:gd name="connsiteY5-188" fmla="*/ 0 h 5626100"/>
              <a:gd name="connsiteX6-189" fmla="*/ 0 w 12204700"/>
              <a:gd name="connsiteY6-190" fmla="*/ 0 h 5626100"/>
              <a:gd name="connsiteX7-191" fmla="*/ 0 w 12204700"/>
              <a:gd name="connsiteY7-192" fmla="*/ 4292600 h 5626100"/>
              <a:gd name="connsiteX0-193" fmla="*/ 0 w 12204700"/>
              <a:gd name="connsiteY0-194" fmla="*/ 4292600 h 5626100"/>
              <a:gd name="connsiteX1-195" fmla="*/ 6261100 w 12204700"/>
              <a:gd name="connsiteY1-196" fmla="*/ 4902200 h 5626100"/>
              <a:gd name="connsiteX2-197" fmla="*/ 8699500 w 12204700"/>
              <a:gd name="connsiteY2-198" fmla="*/ 5156200 h 5626100"/>
              <a:gd name="connsiteX3-199" fmla="*/ 9296400 w 12204700"/>
              <a:gd name="connsiteY3-200" fmla="*/ 5626100 h 5626100"/>
              <a:gd name="connsiteX4-201" fmla="*/ 12204700 w 12204700"/>
              <a:gd name="connsiteY4-202" fmla="*/ 4584700 h 5626100"/>
              <a:gd name="connsiteX5-203" fmla="*/ 12204700 w 12204700"/>
              <a:gd name="connsiteY5-204" fmla="*/ 0 h 5626100"/>
              <a:gd name="connsiteX6-205" fmla="*/ 0 w 12204700"/>
              <a:gd name="connsiteY6-206" fmla="*/ 0 h 5626100"/>
              <a:gd name="connsiteX7-207" fmla="*/ 0 w 12204700"/>
              <a:gd name="connsiteY7-208" fmla="*/ 4292600 h 5626100"/>
              <a:gd name="connsiteX0-209" fmla="*/ 0 w 12204700"/>
              <a:gd name="connsiteY0-210" fmla="*/ 4292600 h 5635895"/>
              <a:gd name="connsiteX1-211" fmla="*/ 6261100 w 12204700"/>
              <a:gd name="connsiteY1-212" fmla="*/ 4902200 h 5635895"/>
              <a:gd name="connsiteX2-213" fmla="*/ 8699500 w 12204700"/>
              <a:gd name="connsiteY2-214" fmla="*/ 5156200 h 5635895"/>
              <a:gd name="connsiteX3-215" fmla="*/ 9296400 w 12204700"/>
              <a:gd name="connsiteY3-216" fmla="*/ 5626100 h 5635895"/>
              <a:gd name="connsiteX4-217" fmla="*/ 12204700 w 12204700"/>
              <a:gd name="connsiteY4-218" fmla="*/ 4584700 h 5635895"/>
              <a:gd name="connsiteX5-219" fmla="*/ 12204700 w 12204700"/>
              <a:gd name="connsiteY5-220" fmla="*/ 0 h 5635895"/>
              <a:gd name="connsiteX6-221" fmla="*/ 0 w 12204700"/>
              <a:gd name="connsiteY6-222" fmla="*/ 0 h 5635895"/>
              <a:gd name="connsiteX7-223" fmla="*/ 0 w 12204700"/>
              <a:gd name="connsiteY7-224" fmla="*/ 4292600 h 5635895"/>
              <a:gd name="connsiteX0-225" fmla="*/ 0 w 12204700"/>
              <a:gd name="connsiteY0-226" fmla="*/ 4292600 h 5638690"/>
              <a:gd name="connsiteX1-227" fmla="*/ 6261100 w 12204700"/>
              <a:gd name="connsiteY1-228" fmla="*/ 4902200 h 5638690"/>
              <a:gd name="connsiteX2-229" fmla="*/ 8699500 w 12204700"/>
              <a:gd name="connsiteY2-230" fmla="*/ 5156200 h 5638690"/>
              <a:gd name="connsiteX3-231" fmla="*/ 9296400 w 12204700"/>
              <a:gd name="connsiteY3-232" fmla="*/ 5626100 h 5638690"/>
              <a:gd name="connsiteX4-233" fmla="*/ 12204700 w 12204700"/>
              <a:gd name="connsiteY4-234" fmla="*/ 4584700 h 5638690"/>
              <a:gd name="connsiteX5-235" fmla="*/ 12204700 w 12204700"/>
              <a:gd name="connsiteY5-236" fmla="*/ 0 h 5638690"/>
              <a:gd name="connsiteX6-237" fmla="*/ 0 w 12204700"/>
              <a:gd name="connsiteY6-238" fmla="*/ 0 h 5638690"/>
              <a:gd name="connsiteX7-239" fmla="*/ 0 w 12204700"/>
              <a:gd name="connsiteY7-240" fmla="*/ 4292600 h 5638690"/>
              <a:gd name="connsiteX0-241" fmla="*/ 0 w 12204700"/>
              <a:gd name="connsiteY0-242" fmla="*/ 4292600 h 5634671"/>
              <a:gd name="connsiteX1-243" fmla="*/ 6261100 w 12204700"/>
              <a:gd name="connsiteY1-244" fmla="*/ 4902200 h 5634671"/>
              <a:gd name="connsiteX2-245" fmla="*/ 8699500 w 12204700"/>
              <a:gd name="connsiteY2-246" fmla="*/ 5156200 h 5634671"/>
              <a:gd name="connsiteX3-247" fmla="*/ 9296400 w 12204700"/>
              <a:gd name="connsiteY3-248" fmla="*/ 5626100 h 5634671"/>
              <a:gd name="connsiteX4-249" fmla="*/ 12204700 w 12204700"/>
              <a:gd name="connsiteY4-250" fmla="*/ 4584700 h 5634671"/>
              <a:gd name="connsiteX5-251" fmla="*/ 12204700 w 12204700"/>
              <a:gd name="connsiteY5-252" fmla="*/ 0 h 5634671"/>
              <a:gd name="connsiteX6-253" fmla="*/ 0 w 12204700"/>
              <a:gd name="connsiteY6-254" fmla="*/ 0 h 5634671"/>
              <a:gd name="connsiteX7-255" fmla="*/ 0 w 12204700"/>
              <a:gd name="connsiteY7-256" fmla="*/ 4292600 h 5634671"/>
              <a:gd name="connsiteX0-257" fmla="*/ 0 w 12204700"/>
              <a:gd name="connsiteY0-258" fmla="*/ 4292600 h 5610998"/>
              <a:gd name="connsiteX1-259" fmla="*/ 6261100 w 12204700"/>
              <a:gd name="connsiteY1-260" fmla="*/ 4902200 h 5610998"/>
              <a:gd name="connsiteX2-261" fmla="*/ 8699500 w 12204700"/>
              <a:gd name="connsiteY2-262" fmla="*/ 5156200 h 5610998"/>
              <a:gd name="connsiteX3-263" fmla="*/ 9305827 w 12204700"/>
              <a:gd name="connsiteY3-264" fmla="*/ 5597819 h 5610998"/>
              <a:gd name="connsiteX4-265" fmla="*/ 12204700 w 12204700"/>
              <a:gd name="connsiteY4-266" fmla="*/ 4584700 h 5610998"/>
              <a:gd name="connsiteX5-267" fmla="*/ 12204700 w 12204700"/>
              <a:gd name="connsiteY5-268" fmla="*/ 0 h 5610998"/>
              <a:gd name="connsiteX6-269" fmla="*/ 0 w 12204700"/>
              <a:gd name="connsiteY6-270" fmla="*/ 0 h 5610998"/>
              <a:gd name="connsiteX7-271" fmla="*/ 0 w 12204700"/>
              <a:gd name="connsiteY7-272" fmla="*/ 4292600 h 5610998"/>
              <a:gd name="connsiteX0-273" fmla="*/ 0 w 12204700"/>
              <a:gd name="connsiteY0-274" fmla="*/ 4292600 h 5610998"/>
              <a:gd name="connsiteX1-275" fmla="*/ 6261100 w 12204700"/>
              <a:gd name="connsiteY1-276" fmla="*/ 4902200 h 5610998"/>
              <a:gd name="connsiteX2-277" fmla="*/ 8699500 w 12204700"/>
              <a:gd name="connsiteY2-278" fmla="*/ 5156200 h 5610998"/>
              <a:gd name="connsiteX3-279" fmla="*/ 9305827 w 12204700"/>
              <a:gd name="connsiteY3-280" fmla="*/ 5597819 h 5610998"/>
              <a:gd name="connsiteX4-281" fmla="*/ 12204700 w 12204700"/>
              <a:gd name="connsiteY4-282" fmla="*/ 4584700 h 5610998"/>
              <a:gd name="connsiteX5-283" fmla="*/ 12204700 w 12204700"/>
              <a:gd name="connsiteY5-284" fmla="*/ 0 h 5610998"/>
              <a:gd name="connsiteX6-285" fmla="*/ 0 w 12204700"/>
              <a:gd name="connsiteY6-286" fmla="*/ 0 h 5610998"/>
              <a:gd name="connsiteX7-287" fmla="*/ 0 w 12204700"/>
              <a:gd name="connsiteY7-288" fmla="*/ 4292600 h 5610998"/>
              <a:gd name="connsiteX0-289" fmla="*/ 0 w 12204700"/>
              <a:gd name="connsiteY0-290" fmla="*/ 4292600 h 5610998"/>
              <a:gd name="connsiteX1-291" fmla="*/ 6261100 w 12204700"/>
              <a:gd name="connsiteY1-292" fmla="*/ 4902200 h 5610998"/>
              <a:gd name="connsiteX2-293" fmla="*/ 8699500 w 12204700"/>
              <a:gd name="connsiteY2-294" fmla="*/ 5156200 h 5610998"/>
              <a:gd name="connsiteX3-295" fmla="*/ 9305827 w 12204700"/>
              <a:gd name="connsiteY3-296" fmla="*/ 5597819 h 5610998"/>
              <a:gd name="connsiteX4-297" fmla="*/ 12204700 w 12204700"/>
              <a:gd name="connsiteY4-298" fmla="*/ 4584700 h 5610998"/>
              <a:gd name="connsiteX5-299" fmla="*/ 12204700 w 12204700"/>
              <a:gd name="connsiteY5-300" fmla="*/ 0 h 5610998"/>
              <a:gd name="connsiteX6-301" fmla="*/ 0 w 12204700"/>
              <a:gd name="connsiteY6-302" fmla="*/ 0 h 5610998"/>
              <a:gd name="connsiteX7-303" fmla="*/ 0 w 12204700"/>
              <a:gd name="connsiteY7-304" fmla="*/ 4292600 h 5610998"/>
              <a:gd name="connsiteX0-305" fmla="*/ 0 w 12204700"/>
              <a:gd name="connsiteY0-306" fmla="*/ 4292600 h 5610998"/>
              <a:gd name="connsiteX1-307" fmla="*/ 6261100 w 12204700"/>
              <a:gd name="connsiteY1-308" fmla="*/ 4902200 h 5610998"/>
              <a:gd name="connsiteX2-309" fmla="*/ 8699500 w 12204700"/>
              <a:gd name="connsiteY2-310" fmla="*/ 5156200 h 5610998"/>
              <a:gd name="connsiteX3-311" fmla="*/ 9305827 w 12204700"/>
              <a:gd name="connsiteY3-312" fmla="*/ 5597819 h 5610998"/>
              <a:gd name="connsiteX4-313" fmla="*/ 12204700 w 12204700"/>
              <a:gd name="connsiteY4-314" fmla="*/ 4584700 h 5610998"/>
              <a:gd name="connsiteX5-315" fmla="*/ 12204700 w 12204700"/>
              <a:gd name="connsiteY5-316" fmla="*/ 0 h 5610998"/>
              <a:gd name="connsiteX6-317" fmla="*/ 0 w 12204700"/>
              <a:gd name="connsiteY6-318" fmla="*/ 0 h 5610998"/>
              <a:gd name="connsiteX7-319" fmla="*/ 0 w 12204700"/>
              <a:gd name="connsiteY7-320" fmla="*/ 4292600 h 5610998"/>
              <a:gd name="connsiteX0-321" fmla="*/ 0 w 12204700"/>
              <a:gd name="connsiteY0-322" fmla="*/ 4292600 h 5610998"/>
              <a:gd name="connsiteX1-323" fmla="*/ 6261100 w 12204700"/>
              <a:gd name="connsiteY1-324" fmla="*/ 4902200 h 5610998"/>
              <a:gd name="connsiteX2-325" fmla="*/ 8699500 w 12204700"/>
              <a:gd name="connsiteY2-326" fmla="*/ 5156200 h 5610998"/>
              <a:gd name="connsiteX3-327" fmla="*/ 9305827 w 12204700"/>
              <a:gd name="connsiteY3-328" fmla="*/ 5597819 h 5610998"/>
              <a:gd name="connsiteX4-329" fmla="*/ 12204700 w 12204700"/>
              <a:gd name="connsiteY4-330" fmla="*/ 4584700 h 5610998"/>
              <a:gd name="connsiteX5-331" fmla="*/ 12204700 w 12204700"/>
              <a:gd name="connsiteY5-332" fmla="*/ 0 h 5610998"/>
              <a:gd name="connsiteX6-333" fmla="*/ 0 w 12204700"/>
              <a:gd name="connsiteY6-334" fmla="*/ 0 h 5610998"/>
              <a:gd name="connsiteX7-335" fmla="*/ 0 w 12204700"/>
              <a:gd name="connsiteY7-336" fmla="*/ 4292600 h 5610998"/>
              <a:gd name="connsiteX0-337" fmla="*/ 0 w 12204700"/>
              <a:gd name="connsiteY0-338" fmla="*/ 4292600 h 5613244"/>
              <a:gd name="connsiteX1-339" fmla="*/ 6261100 w 12204700"/>
              <a:gd name="connsiteY1-340" fmla="*/ 4902200 h 5613244"/>
              <a:gd name="connsiteX2-341" fmla="*/ 8699500 w 12204700"/>
              <a:gd name="connsiteY2-342" fmla="*/ 5156200 h 5613244"/>
              <a:gd name="connsiteX3-343" fmla="*/ 9305827 w 12204700"/>
              <a:gd name="connsiteY3-344" fmla="*/ 5597819 h 5613244"/>
              <a:gd name="connsiteX4-345" fmla="*/ 12204700 w 12204700"/>
              <a:gd name="connsiteY4-346" fmla="*/ 4584700 h 5613244"/>
              <a:gd name="connsiteX5-347" fmla="*/ 12204700 w 12204700"/>
              <a:gd name="connsiteY5-348" fmla="*/ 0 h 5613244"/>
              <a:gd name="connsiteX6-349" fmla="*/ 0 w 12204700"/>
              <a:gd name="connsiteY6-350" fmla="*/ 0 h 5613244"/>
              <a:gd name="connsiteX7-351" fmla="*/ 0 w 12204700"/>
              <a:gd name="connsiteY7-352" fmla="*/ 4292600 h 5613244"/>
              <a:gd name="connsiteX0-353" fmla="*/ 0 w 12204700"/>
              <a:gd name="connsiteY0-354" fmla="*/ 4292600 h 5618318"/>
              <a:gd name="connsiteX1-355" fmla="*/ 6261100 w 12204700"/>
              <a:gd name="connsiteY1-356" fmla="*/ 4902200 h 5618318"/>
              <a:gd name="connsiteX2-357" fmla="*/ 8699500 w 12204700"/>
              <a:gd name="connsiteY2-358" fmla="*/ 5156200 h 5618318"/>
              <a:gd name="connsiteX3-359" fmla="*/ 9305827 w 12204700"/>
              <a:gd name="connsiteY3-360" fmla="*/ 5597819 h 5618318"/>
              <a:gd name="connsiteX4-361" fmla="*/ 12204700 w 12204700"/>
              <a:gd name="connsiteY4-362" fmla="*/ 4584700 h 5618318"/>
              <a:gd name="connsiteX5-363" fmla="*/ 12204700 w 12204700"/>
              <a:gd name="connsiteY5-364" fmla="*/ 0 h 5618318"/>
              <a:gd name="connsiteX6-365" fmla="*/ 0 w 12204700"/>
              <a:gd name="connsiteY6-366" fmla="*/ 0 h 5618318"/>
              <a:gd name="connsiteX7-367" fmla="*/ 0 w 12204700"/>
              <a:gd name="connsiteY7-368" fmla="*/ 4292600 h 5618318"/>
              <a:gd name="connsiteX0-369" fmla="*/ 0 w 12204700"/>
              <a:gd name="connsiteY0-370" fmla="*/ 4292600 h 5618318"/>
              <a:gd name="connsiteX1-371" fmla="*/ 6261100 w 12204700"/>
              <a:gd name="connsiteY1-372" fmla="*/ 4902200 h 5618318"/>
              <a:gd name="connsiteX2-373" fmla="*/ 8699500 w 12204700"/>
              <a:gd name="connsiteY2-374" fmla="*/ 5156200 h 5618318"/>
              <a:gd name="connsiteX3-375" fmla="*/ 9305827 w 12204700"/>
              <a:gd name="connsiteY3-376" fmla="*/ 5597819 h 5618318"/>
              <a:gd name="connsiteX4-377" fmla="*/ 12204700 w 12204700"/>
              <a:gd name="connsiteY4-378" fmla="*/ 4584700 h 5618318"/>
              <a:gd name="connsiteX5-379" fmla="*/ 12204700 w 12204700"/>
              <a:gd name="connsiteY5-380" fmla="*/ 0 h 5618318"/>
              <a:gd name="connsiteX6-381" fmla="*/ 0 w 12204700"/>
              <a:gd name="connsiteY6-382" fmla="*/ 0 h 5618318"/>
              <a:gd name="connsiteX7-383" fmla="*/ 0 w 12204700"/>
              <a:gd name="connsiteY7-384" fmla="*/ 4292600 h 5618318"/>
              <a:gd name="connsiteX0-385" fmla="*/ 0 w 12204700"/>
              <a:gd name="connsiteY0-386" fmla="*/ 4292600 h 5623712"/>
              <a:gd name="connsiteX1-387" fmla="*/ 6261100 w 12204700"/>
              <a:gd name="connsiteY1-388" fmla="*/ 4902200 h 5623712"/>
              <a:gd name="connsiteX2-389" fmla="*/ 8699500 w 12204700"/>
              <a:gd name="connsiteY2-390" fmla="*/ 5156200 h 5623712"/>
              <a:gd name="connsiteX3-391" fmla="*/ 9305827 w 12204700"/>
              <a:gd name="connsiteY3-392" fmla="*/ 5597819 h 5623712"/>
              <a:gd name="connsiteX4-393" fmla="*/ 12204700 w 12204700"/>
              <a:gd name="connsiteY4-394" fmla="*/ 4584700 h 5623712"/>
              <a:gd name="connsiteX5-395" fmla="*/ 12204700 w 12204700"/>
              <a:gd name="connsiteY5-396" fmla="*/ 0 h 5623712"/>
              <a:gd name="connsiteX6-397" fmla="*/ 0 w 12204700"/>
              <a:gd name="connsiteY6-398" fmla="*/ 0 h 5623712"/>
              <a:gd name="connsiteX7-399" fmla="*/ 0 w 12204700"/>
              <a:gd name="connsiteY7-400" fmla="*/ 4292600 h 5623712"/>
              <a:gd name="connsiteX0-401" fmla="*/ 0 w 12204700"/>
              <a:gd name="connsiteY0-402" fmla="*/ 4292600 h 5623048"/>
              <a:gd name="connsiteX1-403" fmla="*/ 6261100 w 12204700"/>
              <a:gd name="connsiteY1-404" fmla="*/ 4902200 h 5623048"/>
              <a:gd name="connsiteX2-405" fmla="*/ 8687594 w 12204700"/>
              <a:gd name="connsiteY2-406" fmla="*/ 5153819 h 5623048"/>
              <a:gd name="connsiteX3-407" fmla="*/ 9305827 w 12204700"/>
              <a:gd name="connsiteY3-408" fmla="*/ 5597819 h 5623048"/>
              <a:gd name="connsiteX4-409" fmla="*/ 12204700 w 12204700"/>
              <a:gd name="connsiteY4-410" fmla="*/ 4584700 h 5623048"/>
              <a:gd name="connsiteX5-411" fmla="*/ 12204700 w 12204700"/>
              <a:gd name="connsiteY5-412" fmla="*/ 0 h 5623048"/>
              <a:gd name="connsiteX6-413" fmla="*/ 0 w 12204700"/>
              <a:gd name="connsiteY6-414" fmla="*/ 0 h 5623048"/>
              <a:gd name="connsiteX7-415" fmla="*/ 0 w 12204700"/>
              <a:gd name="connsiteY7-416" fmla="*/ 4292600 h 5623048"/>
              <a:gd name="connsiteX0-417" fmla="*/ 0 w 12204700"/>
              <a:gd name="connsiteY0-418" fmla="*/ 4292600 h 5623048"/>
              <a:gd name="connsiteX1-419" fmla="*/ 6261100 w 12204700"/>
              <a:gd name="connsiteY1-420" fmla="*/ 4902200 h 5623048"/>
              <a:gd name="connsiteX2-421" fmla="*/ 8687594 w 12204700"/>
              <a:gd name="connsiteY2-422" fmla="*/ 5153819 h 5623048"/>
              <a:gd name="connsiteX3-423" fmla="*/ 9305827 w 12204700"/>
              <a:gd name="connsiteY3-424" fmla="*/ 5597819 h 5623048"/>
              <a:gd name="connsiteX4-425" fmla="*/ 12204700 w 12204700"/>
              <a:gd name="connsiteY4-426" fmla="*/ 4584700 h 5623048"/>
              <a:gd name="connsiteX5-427" fmla="*/ 12204700 w 12204700"/>
              <a:gd name="connsiteY5-428" fmla="*/ 0 h 5623048"/>
              <a:gd name="connsiteX6-429" fmla="*/ 0 w 12204700"/>
              <a:gd name="connsiteY6-430" fmla="*/ 0 h 5623048"/>
              <a:gd name="connsiteX7-431" fmla="*/ 0 w 12204700"/>
              <a:gd name="connsiteY7-432" fmla="*/ 4292600 h 5623048"/>
              <a:gd name="connsiteX0-433" fmla="*/ 0 w 12204700"/>
              <a:gd name="connsiteY0-434" fmla="*/ 4292600 h 5623048"/>
              <a:gd name="connsiteX1-435" fmla="*/ 6261100 w 12204700"/>
              <a:gd name="connsiteY1-436" fmla="*/ 4902200 h 5623048"/>
              <a:gd name="connsiteX2-437" fmla="*/ 8687594 w 12204700"/>
              <a:gd name="connsiteY2-438" fmla="*/ 5153819 h 5623048"/>
              <a:gd name="connsiteX3-439" fmla="*/ 9305827 w 12204700"/>
              <a:gd name="connsiteY3-440" fmla="*/ 5597819 h 5623048"/>
              <a:gd name="connsiteX4-441" fmla="*/ 12204700 w 12204700"/>
              <a:gd name="connsiteY4-442" fmla="*/ 4584700 h 5623048"/>
              <a:gd name="connsiteX5-443" fmla="*/ 12204700 w 12204700"/>
              <a:gd name="connsiteY5-444" fmla="*/ 0 h 5623048"/>
              <a:gd name="connsiteX6-445" fmla="*/ 0 w 12204700"/>
              <a:gd name="connsiteY6-446" fmla="*/ 0 h 5623048"/>
              <a:gd name="connsiteX7-447" fmla="*/ 0 w 12204700"/>
              <a:gd name="connsiteY7-448" fmla="*/ 4292600 h 5623048"/>
              <a:gd name="connsiteX0-449" fmla="*/ 0 w 12204700"/>
              <a:gd name="connsiteY0-450" fmla="*/ 4292600 h 5623048"/>
              <a:gd name="connsiteX1-451" fmla="*/ 6261100 w 12204700"/>
              <a:gd name="connsiteY1-452" fmla="*/ 4902200 h 5623048"/>
              <a:gd name="connsiteX2-453" fmla="*/ 8687594 w 12204700"/>
              <a:gd name="connsiteY2-454" fmla="*/ 5153819 h 5623048"/>
              <a:gd name="connsiteX3-455" fmla="*/ 9305827 w 12204700"/>
              <a:gd name="connsiteY3-456" fmla="*/ 5597819 h 5623048"/>
              <a:gd name="connsiteX4-457" fmla="*/ 12204700 w 12204700"/>
              <a:gd name="connsiteY4-458" fmla="*/ 4584700 h 5623048"/>
              <a:gd name="connsiteX5-459" fmla="*/ 12204700 w 12204700"/>
              <a:gd name="connsiteY5-460" fmla="*/ 0 h 5623048"/>
              <a:gd name="connsiteX6-461" fmla="*/ 0 w 12204700"/>
              <a:gd name="connsiteY6-462" fmla="*/ 0 h 5623048"/>
              <a:gd name="connsiteX7-463" fmla="*/ 0 w 12204700"/>
              <a:gd name="connsiteY7-464" fmla="*/ 4292600 h 5623048"/>
              <a:gd name="connsiteX0-465" fmla="*/ 0 w 12204700"/>
              <a:gd name="connsiteY0-466" fmla="*/ 4292600 h 5626505"/>
              <a:gd name="connsiteX1-467" fmla="*/ 6261100 w 12204700"/>
              <a:gd name="connsiteY1-468" fmla="*/ 4902200 h 5626505"/>
              <a:gd name="connsiteX2-469" fmla="*/ 8687594 w 12204700"/>
              <a:gd name="connsiteY2-470" fmla="*/ 5153819 h 5626505"/>
              <a:gd name="connsiteX3-471" fmla="*/ 9305827 w 12204700"/>
              <a:gd name="connsiteY3-472" fmla="*/ 5597819 h 5626505"/>
              <a:gd name="connsiteX4-473" fmla="*/ 12204700 w 12204700"/>
              <a:gd name="connsiteY4-474" fmla="*/ 4584700 h 5626505"/>
              <a:gd name="connsiteX5-475" fmla="*/ 12204700 w 12204700"/>
              <a:gd name="connsiteY5-476" fmla="*/ 0 h 5626505"/>
              <a:gd name="connsiteX6-477" fmla="*/ 0 w 12204700"/>
              <a:gd name="connsiteY6-478" fmla="*/ 0 h 5626505"/>
              <a:gd name="connsiteX7-479" fmla="*/ 0 w 12204700"/>
              <a:gd name="connsiteY7-480" fmla="*/ 4292600 h 56265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2204700" h="5626505">
                <a:moveTo>
                  <a:pt x="0" y="4292600"/>
                </a:moveTo>
                <a:cubicBezTo>
                  <a:pt x="1298040" y="5260461"/>
                  <a:pt x="3347599" y="5667973"/>
                  <a:pt x="6261100" y="4902200"/>
                </a:cubicBezTo>
                <a:cubicBezTo>
                  <a:pt x="8099944" y="4466366"/>
                  <a:pt x="9092135" y="4638497"/>
                  <a:pt x="8687594" y="5153819"/>
                </a:cubicBezTo>
                <a:cubicBezTo>
                  <a:pt x="8134497" y="5773152"/>
                  <a:pt x="9012592" y="5610869"/>
                  <a:pt x="9305827" y="5597819"/>
                </a:cubicBezTo>
                <a:cubicBezTo>
                  <a:pt x="10504515" y="5510578"/>
                  <a:pt x="11502359" y="5158076"/>
                  <a:pt x="12204700" y="4584700"/>
                </a:cubicBezTo>
                <a:lnTo>
                  <a:pt x="12204700" y="0"/>
                </a:lnTo>
                <a:lnTo>
                  <a:pt x="0" y="0"/>
                </a:lnTo>
                <a:lnTo>
                  <a:pt x="0" y="4292600"/>
                </a:lnTo>
                <a:close/>
              </a:path>
            </a:pathLst>
          </a:custGeom>
          <a:solidFill>
            <a:srgbClr val="66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84711" y="5817736"/>
            <a:ext cx="11871836" cy="499046"/>
            <a:chOff x="992710" y="6196013"/>
            <a:chExt cx="11871836" cy="499046"/>
          </a:xfrm>
          <a:solidFill>
            <a:srgbClr val="1982D9"/>
          </a:solidFill>
        </p:grpSpPr>
        <p:sp>
          <p:nvSpPr>
            <p:cNvPr id="12" name="îṣḻîḓê"/>
            <p:cNvSpPr/>
            <p:nvPr/>
          </p:nvSpPr>
          <p:spPr bwMode="auto">
            <a:xfrm>
              <a:off x="99271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1ïḑe"/>
            <p:cNvSpPr/>
            <p:nvPr/>
          </p:nvSpPr>
          <p:spPr bwMode="auto">
            <a:xfrm>
              <a:off x="218179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ŝľïḓè"/>
            <p:cNvSpPr/>
            <p:nvPr/>
          </p:nvSpPr>
          <p:spPr bwMode="auto">
            <a:xfrm>
              <a:off x="395585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ľîḑe"/>
            <p:cNvSpPr/>
            <p:nvPr/>
          </p:nvSpPr>
          <p:spPr bwMode="auto">
            <a:xfrm>
              <a:off x="5146678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ŝ1íḓè"/>
            <p:cNvSpPr/>
            <p:nvPr/>
          </p:nvSpPr>
          <p:spPr bwMode="auto">
            <a:xfrm>
              <a:off x="6755339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šľîḍè"/>
            <p:cNvSpPr/>
            <p:nvPr/>
          </p:nvSpPr>
          <p:spPr bwMode="auto">
            <a:xfrm>
              <a:off x="794616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şľiďè"/>
            <p:cNvSpPr/>
            <p:nvPr/>
          </p:nvSpPr>
          <p:spPr bwMode="auto">
            <a:xfrm>
              <a:off x="9720222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$1ïḑe"/>
            <p:cNvSpPr/>
            <p:nvPr/>
          </p:nvSpPr>
          <p:spPr bwMode="auto">
            <a:xfrm>
              <a:off x="11362083" y="6566471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8" t="26933" b="9187"/>
          <a:stretch>
            <a:fillRect/>
          </a:stretch>
        </p:blipFill>
        <p:spPr>
          <a:xfrm>
            <a:off x="746062" y="730251"/>
            <a:ext cx="2785300" cy="5106536"/>
          </a:xfrm>
          <a:custGeom>
            <a:avLst/>
            <a:gdLst>
              <a:gd name="connsiteX0" fmla="*/ 2199667 w 2389482"/>
              <a:gd name="connsiteY0" fmla="*/ 637700 h 4380848"/>
              <a:gd name="connsiteX1" fmla="*/ 2203152 w 2389482"/>
              <a:gd name="connsiteY1" fmla="*/ 644471 h 4380848"/>
              <a:gd name="connsiteX2" fmla="*/ 2202304 w 2389482"/>
              <a:gd name="connsiteY2" fmla="*/ 642907 h 4380848"/>
              <a:gd name="connsiteX3" fmla="*/ 1310326 w 2389482"/>
              <a:gd name="connsiteY3" fmla="*/ 0 h 4380848"/>
              <a:gd name="connsiteX4" fmla="*/ 1498862 w 2389482"/>
              <a:gd name="connsiteY4" fmla="*/ 9426 h 4380848"/>
              <a:gd name="connsiteX5" fmla="*/ 1998483 w 2389482"/>
              <a:gd name="connsiteY5" fmla="*/ 320511 h 4380848"/>
              <a:gd name="connsiteX6" fmla="*/ 2045617 w 2389482"/>
              <a:gd name="connsiteY6" fmla="*/ 386499 h 4380848"/>
              <a:gd name="connsiteX7" fmla="*/ 2073897 w 2389482"/>
              <a:gd name="connsiteY7" fmla="*/ 433633 h 4380848"/>
              <a:gd name="connsiteX8" fmla="*/ 2168165 w 2389482"/>
              <a:gd name="connsiteY8" fmla="*/ 575035 h 4380848"/>
              <a:gd name="connsiteX9" fmla="*/ 2192059 w 2389482"/>
              <a:gd name="connsiteY9" fmla="*/ 622679 h 4380848"/>
              <a:gd name="connsiteX10" fmla="*/ 2199667 w 2389482"/>
              <a:gd name="connsiteY10" fmla="*/ 637700 h 4380848"/>
              <a:gd name="connsiteX11" fmla="*/ 2198857 w 2389482"/>
              <a:gd name="connsiteY11" fmla="*/ 636127 h 4380848"/>
              <a:gd name="connsiteX12" fmla="*/ 2215299 w 2389482"/>
              <a:gd name="connsiteY12" fmla="*/ 678729 h 4380848"/>
              <a:gd name="connsiteX13" fmla="*/ 2243580 w 2389482"/>
              <a:gd name="connsiteY13" fmla="*/ 735290 h 4380848"/>
              <a:gd name="connsiteX14" fmla="*/ 2271860 w 2389482"/>
              <a:gd name="connsiteY14" fmla="*/ 801278 h 4380848"/>
              <a:gd name="connsiteX15" fmla="*/ 2309567 w 2389482"/>
              <a:gd name="connsiteY15" fmla="*/ 867266 h 4380848"/>
              <a:gd name="connsiteX16" fmla="*/ 2375555 w 2389482"/>
              <a:gd name="connsiteY16" fmla="*/ 1027521 h 4380848"/>
              <a:gd name="connsiteX17" fmla="*/ 2389482 w 2389482"/>
              <a:gd name="connsiteY17" fmla="*/ 1060018 h 4380848"/>
              <a:gd name="connsiteX18" fmla="*/ 2389482 w 2389482"/>
              <a:gd name="connsiteY18" fmla="*/ 4066413 h 4380848"/>
              <a:gd name="connsiteX19" fmla="*/ 2341833 w 2389482"/>
              <a:gd name="connsiteY19" fmla="*/ 4099881 h 4380848"/>
              <a:gd name="connsiteX20" fmla="*/ 2290714 w 2389482"/>
              <a:gd name="connsiteY20" fmla="*/ 4138367 h 4380848"/>
              <a:gd name="connsiteX21" fmla="*/ 2205872 w 2389482"/>
              <a:gd name="connsiteY21" fmla="*/ 4213781 h 4380848"/>
              <a:gd name="connsiteX22" fmla="*/ 2177592 w 2389482"/>
              <a:gd name="connsiteY22" fmla="*/ 4223208 h 4380848"/>
              <a:gd name="connsiteX23" fmla="*/ 2111604 w 2389482"/>
              <a:gd name="connsiteY23" fmla="*/ 4260915 h 4380848"/>
              <a:gd name="connsiteX24" fmla="*/ 2045617 w 2389482"/>
              <a:gd name="connsiteY24" fmla="*/ 4279769 h 4380848"/>
              <a:gd name="connsiteX25" fmla="*/ 1998483 w 2389482"/>
              <a:gd name="connsiteY25" fmla="*/ 4308049 h 4380848"/>
              <a:gd name="connsiteX26" fmla="*/ 1970202 w 2389482"/>
              <a:gd name="connsiteY26" fmla="*/ 4326903 h 4380848"/>
              <a:gd name="connsiteX27" fmla="*/ 688157 w 2389482"/>
              <a:gd name="connsiteY27" fmla="*/ 4364610 h 4380848"/>
              <a:gd name="connsiteX28" fmla="*/ 235670 w 2389482"/>
              <a:gd name="connsiteY28" fmla="*/ 4185501 h 4380848"/>
              <a:gd name="connsiteX29" fmla="*/ 235670 w 2389482"/>
              <a:gd name="connsiteY29" fmla="*/ 4242061 h 4380848"/>
              <a:gd name="connsiteX30" fmla="*/ 0 w 2389482"/>
              <a:gd name="connsiteY30" fmla="*/ 4100659 h 4380848"/>
              <a:gd name="connsiteX31" fmla="*/ 28281 w 2389482"/>
              <a:gd name="connsiteY31" fmla="*/ 3799002 h 4380848"/>
              <a:gd name="connsiteX32" fmla="*/ 386499 w 2389482"/>
              <a:gd name="connsiteY32" fmla="*/ 3601039 h 4380848"/>
              <a:gd name="connsiteX33" fmla="*/ 471340 w 2389482"/>
              <a:gd name="connsiteY33" fmla="*/ 3525624 h 4380848"/>
              <a:gd name="connsiteX34" fmla="*/ 518475 w 2389482"/>
              <a:gd name="connsiteY34" fmla="*/ 3280527 h 4380848"/>
              <a:gd name="connsiteX35" fmla="*/ 556182 w 2389482"/>
              <a:gd name="connsiteY35" fmla="*/ 3205113 h 4380848"/>
              <a:gd name="connsiteX36" fmla="*/ 575035 w 2389482"/>
              <a:gd name="connsiteY36" fmla="*/ 2978870 h 4380848"/>
              <a:gd name="connsiteX37" fmla="*/ 593889 w 2389482"/>
              <a:gd name="connsiteY37" fmla="*/ 2894028 h 4380848"/>
              <a:gd name="connsiteX38" fmla="*/ 612743 w 2389482"/>
              <a:gd name="connsiteY38" fmla="*/ 2743200 h 4380848"/>
              <a:gd name="connsiteX39" fmla="*/ 622169 w 2389482"/>
              <a:gd name="connsiteY39" fmla="*/ 2648932 h 4380848"/>
              <a:gd name="connsiteX40" fmla="*/ 669303 w 2389482"/>
              <a:gd name="connsiteY40" fmla="*/ 1951348 h 4380848"/>
              <a:gd name="connsiteX41" fmla="*/ 669303 w 2389482"/>
              <a:gd name="connsiteY41" fmla="*/ 1630837 h 4380848"/>
              <a:gd name="connsiteX42" fmla="*/ 669303 w 2389482"/>
              <a:gd name="connsiteY42" fmla="*/ 1564849 h 4380848"/>
              <a:gd name="connsiteX43" fmla="*/ 537328 w 2389482"/>
              <a:gd name="connsiteY43" fmla="*/ 1423447 h 4380848"/>
              <a:gd name="connsiteX44" fmla="*/ 471340 w 2389482"/>
              <a:gd name="connsiteY44" fmla="*/ 1197204 h 4380848"/>
              <a:gd name="connsiteX45" fmla="*/ 641023 w 2389482"/>
              <a:gd name="connsiteY45" fmla="*/ 716437 h 4380848"/>
              <a:gd name="connsiteX46" fmla="*/ 707011 w 2389482"/>
              <a:gd name="connsiteY46" fmla="*/ 650449 h 4380848"/>
              <a:gd name="connsiteX47" fmla="*/ 970961 w 2389482"/>
              <a:gd name="connsiteY47" fmla="*/ 216816 h 4380848"/>
              <a:gd name="connsiteX48" fmla="*/ 1055802 w 2389482"/>
              <a:gd name="connsiteY48" fmla="*/ 141402 h 4380848"/>
              <a:gd name="connsiteX49" fmla="*/ 1225485 w 2389482"/>
              <a:gd name="connsiteY49" fmla="*/ 9426 h 4380848"/>
              <a:gd name="connsiteX50" fmla="*/ 1310326 w 2389482"/>
              <a:gd name="connsiteY50" fmla="*/ 0 h 43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389482" h="4380848">
                <a:moveTo>
                  <a:pt x="2199667" y="637700"/>
                </a:moveTo>
                <a:lnTo>
                  <a:pt x="2203152" y="644471"/>
                </a:lnTo>
                <a:cubicBezTo>
                  <a:pt x="2203963" y="646088"/>
                  <a:pt x="2203916" y="646053"/>
                  <a:pt x="2202304" y="642907"/>
                </a:cubicBezTo>
                <a:close/>
                <a:moveTo>
                  <a:pt x="1310326" y="0"/>
                </a:moveTo>
                <a:cubicBezTo>
                  <a:pt x="1373250" y="0"/>
                  <a:pt x="1498862" y="9426"/>
                  <a:pt x="1498862" y="9426"/>
                </a:cubicBezTo>
                <a:lnTo>
                  <a:pt x="1998483" y="320511"/>
                </a:lnTo>
                <a:cubicBezTo>
                  <a:pt x="2014194" y="342507"/>
                  <a:pt x="2030623" y="364008"/>
                  <a:pt x="2045617" y="386499"/>
                </a:cubicBezTo>
                <a:cubicBezTo>
                  <a:pt x="2055780" y="401744"/>
                  <a:pt x="2063390" y="418623"/>
                  <a:pt x="2073897" y="433633"/>
                </a:cubicBezTo>
                <a:cubicBezTo>
                  <a:pt x="2132006" y="516647"/>
                  <a:pt x="2105787" y="450282"/>
                  <a:pt x="2168165" y="575035"/>
                </a:cubicBezTo>
                <a:cubicBezTo>
                  <a:pt x="2178877" y="596459"/>
                  <a:pt x="2186606" y="611854"/>
                  <a:pt x="2192059" y="622679"/>
                </a:cubicBezTo>
                <a:lnTo>
                  <a:pt x="2199667" y="637700"/>
                </a:lnTo>
                <a:lnTo>
                  <a:pt x="2198857" y="636127"/>
                </a:lnTo>
                <a:cubicBezTo>
                  <a:pt x="2191591" y="622285"/>
                  <a:pt x="2181950" y="605361"/>
                  <a:pt x="2215299" y="678729"/>
                </a:cubicBezTo>
                <a:cubicBezTo>
                  <a:pt x="2224022" y="697919"/>
                  <a:pt x="2234747" y="716151"/>
                  <a:pt x="2243580" y="735290"/>
                </a:cubicBezTo>
                <a:cubicBezTo>
                  <a:pt x="2253608" y="757018"/>
                  <a:pt x="2261158" y="779874"/>
                  <a:pt x="2271860" y="801278"/>
                </a:cubicBezTo>
                <a:cubicBezTo>
                  <a:pt x="2283190" y="823937"/>
                  <a:pt x="2299012" y="844236"/>
                  <a:pt x="2309567" y="867266"/>
                </a:cubicBezTo>
                <a:cubicBezTo>
                  <a:pt x="2333637" y="919782"/>
                  <a:pt x="2353336" y="974195"/>
                  <a:pt x="2375555" y="1027521"/>
                </a:cubicBezTo>
                <a:lnTo>
                  <a:pt x="2389482" y="1060018"/>
                </a:lnTo>
                <a:lnTo>
                  <a:pt x="2389482" y="4066413"/>
                </a:lnTo>
                <a:lnTo>
                  <a:pt x="2341833" y="4099881"/>
                </a:lnTo>
                <a:cubicBezTo>
                  <a:pt x="2323708" y="4111439"/>
                  <a:pt x="2305825" y="4123257"/>
                  <a:pt x="2290714" y="4138367"/>
                </a:cubicBezTo>
                <a:cubicBezTo>
                  <a:pt x="2263224" y="4165856"/>
                  <a:pt x="2239271" y="4191515"/>
                  <a:pt x="2205872" y="4213781"/>
                </a:cubicBezTo>
                <a:cubicBezTo>
                  <a:pt x="2197604" y="4219293"/>
                  <a:pt x="2186480" y="4218764"/>
                  <a:pt x="2177592" y="4223208"/>
                </a:cubicBezTo>
                <a:cubicBezTo>
                  <a:pt x="2122893" y="4250557"/>
                  <a:pt x="2177712" y="4236124"/>
                  <a:pt x="2111604" y="4260915"/>
                </a:cubicBezTo>
                <a:cubicBezTo>
                  <a:pt x="2087438" y="4269977"/>
                  <a:pt x="2068409" y="4268373"/>
                  <a:pt x="2045617" y="4279769"/>
                </a:cubicBezTo>
                <a:cubicBezTo>
                  <a:pt x="2029229" y="4287963"/>
                  <a:pt x="2014020" y="4298338"/>
                  <a:pt x="1998483" y="4308049"/>
                </a:cubicBezTo>
                <a:cubicBezTo>
                  <a:pt x="1988875" y="4314054"/>
                  <a:pt x="1981280" y="4324529"/>
                  <a:pt x="1970202" y="4326903"/>
                </a:cubicBezTo>
                <a:cubicBezTo>
                  <a:pt x="1537078" y="4419715"/>
                  <a:pt x="1169795" y="4364610"/>
                  <a:pt x="688157" y="4364610"/>
                </a:cubicBezTo>
                <a:lnTo>
                  <a:pt x="235670" y="4185501"/>
                </a:lnTo>
                <a:lnTo>
                  <a:pt x="235670" y="4242061"/>
                </a:lnTo>
                <a:lnTo>
                  <a:pt x="0" y="4100659"/>
                </a:lnTo>
                <a:lnTo>
                  <a:pt x="28281" y="3799002"/>
                </a:lnTo>
                <a:lnTo>
                  <a:pt x="386499" y="3601039"/>
                </a:lnTo>
                <a:lnTo>
                  <a:pt x="471340" y="3525624"/>
                </a:lnTo>
                <a:lnTo>
                  <a:pt x="518475" y="3280527"/>
                </a:lnTo>
                <a:lnTo>
                  <a:pt x="556182" y="3205113"/>
                </a:lnTo>
                <a:lnTo>
                  <a:pt x="575035" y="2978870"/>
                </a:lnTo>
                <a:cubicBezTo>
                  <a:pt x="581320" y="2950589"/>
                  <a:pt x="588550" y="2922502"/>
                  <a:pt x="593889" y="2894028"/>
                </a:cubicBezTo>
                <a:cubicBezTo>
                  <a:pt x="608001" y="2818763"/>
                  <a:pt x="600015" y="2825932"/>
                  <a:pt x="612743" y="2743200"/>
                </a:cubicBezTo>
                <a:cubicBezTo>
                  <a:pt x="626741" y="2652209"/>
                  <a:pt x="622169" y="2769369"/>
                  <a:pt x="622169" y="2648932"/>
                </a:cubicBezTo>
                <a:lnTo>
                  <a:pt x="669303" y="1951348"/>
                </a:lnTo>
                <a:lnTo>
                  <a:pt x="669303" y="1630837"/>
                </a:lnTo>
                <a:lnTo>
                  <a:pt x="669303" y="1564849"/>
                </a:lnTo>
                <a:lnTo>
                  <a:pt x="537328" y="1423447"/>
                </a:lnTo>
                <a:lnTo>
                  <a:pt x="471340" y="1197204"/>
                </a:lnTo>
                <a:lnTo>
                  <a:pt x="641023" y="716437"/>
                </a:lnTo>
                <a:lnTo>
                  <a:pt x="707011" y="650449"/>
                </a:lnTo>
                <a:lnTo>
                  <a:pt x="970961" y="216816"/>
                </a:lnTo>
                <a:cubicBezTo>
                  <a:pt x="1048598" y="139180"/>
                  <a:pt x="1010825" y="141402"/>
                  <a:pt x="1055802" y="141402"/>
                </a:cubicBezTo>
                <a:lnTo>
                  <a:pt x="1225485" y="9426"/>
                </a:lnTo>
                <a:cubicBezTo>
                  <a:pt x="1253765" y="6284"/>
                  <a:pt x="1281872" y="0"/>
                  <a:pt x="1310326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3" t="25729" r="24247" b="41771"/>
          <a:stretch>
            <a:fillRect/>
          </a:stretch>
        </p:blipFill>
        <p:spPr>
          <a:xfrm rot="20924782">
            <a:off x="4143597" y="4581831"/>
            <a:ext cx="664816" cy="720217"/>
          </a:xfrm>
          <a:custGeom>
            <a:avLst/>
            <a:gdLst>
              <a:gd name="connsiteX0" fmla="*/ 920750 w 2057400"/>
              <a:gd name="connsiteY0" fmla="*/ 0 h 2228850"/>
              <a:gd name="connsiteX1" fmla="*/ 1104900 w 2057400"/>
              <a:gd name="connsiteY1" fmla="*/ 57150 h 2228850"/>
              <a:gd name="connsiteX2" fmla="*/ 1168400 w 2057400"/>
              <a:gd name="connsiteY2" fmla="*/ 133350 h 2228850"/>
              <a:gd name="connsiteX3" fmla="*/ 1187450 w 2057400"/>
              <a:gd name="connsiteY3" fmla="*/ 146050 h 2228850"/>
              <a:gd name="connsiteX4" fmla="*/ 1212850 w 2057400"/>
              <a:gd name="connsiteY4" fmla="*/ 177800 h 2228850"/>
              <a:gd name="connsiteX5" fmla="*/ 1238250 w 2057400"/>
              <a:gd name="connsiteY5" fmla="*/ 196850 h 2228850"/>
              <a:gd name="connsiteX6" fmla="*/ 1257300 w 2057400"/>
              <a:gd name="connsiteY6" fmla="*/ 222250 h 2228850"/>
              <a:gd name="connsiteX7" fmla="*/ 1441450 w 2057400"/>
              <a:gd name="connsiteY7" fmla="*/ 450850 h 2228850"/>
              <a:gd name="connsiteX8" fmla="*/ 1479550 w 2057400"/>
              <a:gd name="connsiteY8" fmla="*/ 546100 h 2228850"/>
              <a:gd name="connsiteX9" fmla="*/ 1492250 w 2057400"/>
              <a:gd name="connsiteY9" fmla="*/ 577850 h 2228850"/>
              <a:gd name="connsiteX10" fmla="*/ 1504950 w 2057400"/>
              <a:gd name="connsiteY10" fmla="*/ 615950 h 2228850"/>
              <a:gd name="connsiteX11" fmla="*/ 1543050 w 2057400"/>
              <a:gd name="connsiteY11" fmla="*/ 685800 h 2228850"/>
              <a:gd name="connsiteX12" fmla="*/ 1562100 w 2057400"/>
              <a:gd name="connsiteY12" fmla="*/ 730250 h 2228850"/>
              <a:gd name="connsiteX13" fmla="*/ 1568450 w 2057400"/>
              <a:gd name="connsiteY13" fmla="*/ 755650 h 2228850"/>
              <a:gd name="connsiteX14" fmla="*/ 1587500 w 2057400"/>
              <a:gd name="connsiteY14" fmla="*/ 787400 h 2228850"/>
              <a:gd name="connsiteX15" fmla="*/ 1593850 w 2057400"/>
              <a:gd name="connsiteY15" fmla="*/ 819150 h 2228850"/>
              <a:gd name="connsiteX16" fmla="*/ 1619250 w 2057400"/>
              <a:gd name="connsiteY16" fmla="*/ 863600 h 2228850"/>
              <a:gd name="connsiteX17" fmla="*/ 1892300 w 2057400"/>
              <a:gd name="connsiteY17" fmla="*/ 1536700 h 2228850"/>
              <a:gd name="connsiteX18" fmla="*/ 2057400 w 2057400"/>
              <a:gd name="connsiteY18" fmla="*/ 1638300 h 2228850"/>
              <a:gd name="connsiteX19" fmla="*/ 1955800 w 2057400"/>
              <a:gd name="connsiteY19" fmla="*/ 1936750 h 2228850"/>
              <a:gd name="connsiteX20" fmla="*/ 1816100 w 2057400"/>
              <a:gd name="connsiteY20" fmla="*/ 2146300 h 2228850"/>
              <a:gd name="connsiteX21" fmla="*/ 1758950 w 2057400"/>
              <a:gd name="connsiteY21" fmla="*/ 2184400 h 2228850"/>
              <a:gd name="connsiteX22" fmla="*/ 1720850 w 2057400"/>
              <a:gd name="connsiteY22" fmla="*/ 2197100 h 2228850"/>
              <a:gd name="connsiteX23" fmla="*/ 1682750 w 2057400"/>
              <a:gd name="connsiteY23" fmla="*/ 2216150 h 2228850"/>
              <a:gd name="connsiteX24" fmla="*/ 1644650 w 2057400"/>
              <a:gd name="connsiteY24" fmla="*/ 2228850 h 2228850"/>
              <a:gd name="connsiteX25" fmla="*/ 863600 w 2057400"/>
              <a:gd name="connsiteY25" fmla="*/ 2228850 h 2228850"/>
              <a:gd name="connsiteX26" fmla="*/ 577850 w 2057400"/>
              <a:gd name="connsiteY26" fmla="*/ 2209800 h 2228850"/>
              <a:gd name="connsiteX27" fmla="*/ 266700 w 2057400"/>
              <a:gd name="connsiteY27" fmla="*/ 2089150 h 2228850"/>
              <a:gd name="connsiteX28" fmla="*/ 215900 w 2057400"/>
              <a:gd name="connsiteY28" fmla="*/ 2089150 h 2228850"/>
              <a:gd name="connsiteX29" fmla="*/ 57150 w 2057400"/>
              <a:gd name="connsiteY29" fmla="*/ 1835150 h 2228850"/>
              <a:gd name="connsiteX30" fmla="*/ 0 w 2057400"/>
              <a:gd name="connsiteY30" fmla="*/ 1746250 h 2228850"/>
              <a:gd name="connsiteX31" fmla="*/ 0 w 2057400"/>
              <a:gd name="connsiteY31" fmla="*/ 1676400 h 2228850"/>
              <a:gd name="connsiteX32" fmla="*/ 88900 w 2057400"/>
              <a:gd name="connsiteY32" fmla="*/ 1422400 h 2228850"/>
              <a:gd name="connsiteX33" fmla="*/ 114300 w 2057400"/>
              <a:gd name="connsiteY33" fmla="*/ 1371600 h 2228850"/>
              <a:gd name="connsiteX34" fmla="*/ 120650 w 2057400"/>
              <a:gd name="connsiteY34" fmla="*/ 1339850 h 2228850"/>
              <a:gd name="connsiteX35" fmla="*/ 139700 w 2057400"/>
              <a:gd name="connsiteY35" fmla="*/ 1320800 h 2228850"/>
              <a:gd name="connsiteX36" fmla="*/ 158750 w 2057400"/>
              <a:gd name="connsiteY36" fmla="*/ 1295400 h 2228850"/>
              <a:gd name="connsiteX37" fmla="*/ 298450 w 2057400"/>
              <a:gd name="connsiteY37" fmla="*/ 1098550 h 2228850"/>
              <a:gd name="connsiteX38" fmla="*/ 330200 w 2057400"/>
              <a:gd name="connsiteY38" fmla="*/ 1035050 h 2228850"/>
              <a:gd name="connsiteX39" fmla="*/ 355600 w 2057400"/>
              <a:gd name="connsiteY39" fmla="*/ 996950 h 2228850"/>
              <a:gd name="connsiteX40" fmla="*/ 368300 w 2057400"/>
              <a:gd name="connsiteY40" fmla="*/ 952500 h 2228850"/>
              <a:gd name="connsiteX41" fmla="*/ 393700 w 2057400"/>
              <a:gd name="connsiteY41" fmla="*/ 895350 h 2228850"/>
              <a:gd name="connsiteX42" fmla="*/ 539750 w 2057400"/>
              <a:gd name="connsiteY42" fmla="*/ 279400 h 2228850"/>
              <a:gd name="connsiteX43" fmla="*/ 635000 w 2057400"/>
              <a:gd name="connsiteY43" fmla="*/ 2540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57400" h="2228850">
                <a:moveTo>
                  <a:pt x="920750" y="0"/>
                </a:moveTo>
                <a:lnTo>
                  <a:pt x="1104900" y="57150"/>
                </a:lnTo>
                <a:cubicBezTo>
                  <a:pt x="1128776" y="88985"/>
                  <a:pt x="1140143" y="109130"/>
                  <a:pt x="1168400" y="133350"/>
                </a:cubicBezTo>
                <a:cubicBezTo>
                  <a:pt x="1174194" y="138317"/>
                  <a:pt x="1182054" y="140654"/>
                  <a:pt x="1187450" y="146050"/>
                </a:cubicBezTo>
                <a:cubicBezTo>
                  <a:pt x="1197034" y="155634"/>
                  <a:pt x="1203266" y="168216"/>
                  <a:pt x="1212850" y="177800"/>
                </a:cubicBezTo>
                <a:cubicBezTo>
                  <a:pt x="1220334" y="185284"/>
                  <a:pt x="1230766" y="189366"/>
                  <a:pt x="1238250" y="196850"/>
                </a:cubicBezTo>
                <a:cubicBezTo>
                  <a:pt x="1245734" y="204334"/>
                  <a:pt x="1257300" y="222250"/>
                  <a:pt x="1257300" y="222250"/>
                </a:cubicBezTo>
                <a:lnTo>
                  <a:pt x="1441450" y="450850"/>
                </a:lnTo>
                <a:lnTo>
                  <a:pt x="1479550" y="546100"/>
                </a:lnTo>
                <a:cubicBezTo>
                  <a:pt x="1483783" y="556683"/>
                  <a:pt x="1488645" y="567036"/>
                  <a:pt x="1492250" y="577850"/>
                </a:cubicBezTo>
                <a:cubicBezTo>
                  <a:pt x="1496483" y="590550"/>
                  <a:pt x="1499801" y="603593"/>
                  <a:pt x="1504950" y="615950"/>
                </a:cubicBezTo>
                <a:cubicBezTo>
                  <a:pt x="1530217" y="676591"/>
                  <a:pt x="1516088" y="631877"/>
                  <a:pt x="1543050" y="685800"/>
                </a:cubicBezTo>
                <a:cubicBezTo>
                  <a:pt x="1550259" y="700218"/>
                  <a:pt x="1556591" y="715100"/>
                  <a:pt x="1562100" y="730250"/>
                </a:cubicBezTo>
                <a:cubicBezTo>
                  <a:pt x="1565082" y="738452"/>
                  <a:pt x="1564906" y="747675"/>
                  <a:pt x="1568450" y="755650"/>
                </a:cubicBezTo>
                <a:cubicBezTo>
                  <a:pt x="1573463" y="766928"/>
                  <a:pt x="1581150" y="776817"/>
                  <a:pt x="1587500" y="787400"/>
                </a:cubicBezTo>
                <a:cubicBezTo>
                  <a:pt x="1589617" y="797983"/>
                  <a:pt x="1589699" y="809187"/>
                  <a:pt x="1593850" y="819150"/>
                </a:cubicBezTo>
                <a:cubicBezTo>
                  <a:pt x="1600414" y="834902"/>
                  <a:pt x="1619250" y="863600"/>
                  <a:pt x="1619250" y="863600"/>
                </a:cubicBezTo>
                <a:lnTo>
                  <a:pt x="1892300" y="1536700"/>
                </a:lnTo>
                <a:lnTo>
                  <a:pt x="2057400" y="1638300"/>
                </a:lnTo>
                <a:lnTo>
                  <a:pt x="1955800" y="1936750"/>
                </a:lnTo>
                <a:lnTo>
                  <a:pt x="1816100" y="2146300"/>
                </a:lnTo>
                <a:cubicBezTo>
                  <a:pt x="1797050" y="2159000"/>
                  <a:pt x="1779152" y="2173626"/>
                  <a:pt x="1758950" y="2184400"/>
                </a:cubicBezTo>
                <a:cubicBezTo>
                  <a:pt x="1747138" y="2190700"/>
                  <a:pt x="1732824" y="2191113"/>
                  <a:pt x="1720850" y="2197100"/>
                </a:cubicBezTo>
                <a:cubicBezTo>
                  <a:pt x="1708150" y="2203450"/>
                  <a:pt x="1695857" y="2210689"/>
                  <a:pt x="1682750" y="2216150"/>
                </a:cubicBezTo>
                <a:cubicBezTo>
                  <a:pt x="1670393" y="2221299"/>
                  <a:pt x="1644650" y="2228850"/>
                  <a:pt x="1644650" y="2228850"/>
                </a:cubicBezTo>
                <a:lnTo>
                  <a:pt x="863600" y="2228850"/>
                </a:lnTo>
                <a:lnTo>
                  <a:pt x="577850" y="2209800"/>
                </a:lnTo>
                <a:lnTo>
                  <a:pt x="266700" y="2089150"/>
                </a:lnTo>
                <a:lnTo>
                  <a:pt x="215900" y="2089150"/>
                </a:lnTo>
                <a:lnTo>
                  <a:pt x="57150" y="1835150"/>
                </a:lnTo>
                <a:lnTo>
                  <a:pt x="0" y="1746250"/>
                </a:lnTo>
                <a:lnTo>
                  <a:pt x="0" y="1676400"/>
                </a:lnTo>
                <a:lnTo>
                  <a:pt x="88900" y="1422400"/>
                </a:lnTo>
                <a:cubicBezTo>
                  <a:pt x="97367" y="1405467"/>
                  <a:pt x="107504" y="1389270"/>
                  <a:pt x="114300" y="1371600"/>
                </a:cubicBezTo>
                <a:cubicBezTo>
                  <a:pt x="118174" y="1361526"/>
                  <a:pt x="115823" y="1349503"/>
                  <a:pt x="120650" y="1339850"/>
                </a:cubicBezTo>
                <a:cubicBezTo>
                  <a:pt x="124666" y="1331818"/>
                  <a:pt x="133856" y="1327618"/>
                  <a:pt x="139700" y="1320800"/>
                </a:cubicBezTo>
                <a:cubicBezTo>
                  <a:pt x="146588" y="1312765"/>
                  <a:pt x="158750" y="1295400"/>
                  <a:pt x="158750" y="1295400"/>
                </a:cubicBezTo>
                <a:lnTo>
                  <a:pt x="298450" y="1098550"/>
                </a:lnTo>
                <a:cubicBezTo>
                  <a:pt x="309033" y="1077383"/>
                  <a:pt x="318598" y="1055676"/>
                  <a:pt x="330200" y="1035050"/>
                </a:cubicBezTo>
                <a:cubicBezTo>
                  <a:pt x="337683" y="1021747"/>
                  <a:pt x="355600" y="996950"/>
                  <a:pt x="355600" y="996950"/>
                </a:cubicBezTo>
                <a:cubicBezTo>
                  <a:pt x="356645" y="992771"/>
                  <a:pt x="364504" y="958573"/>
                  <a:pt x="368300" y="952500"/>
                </a:cubicBezTo>
                <a:cubicBezTo>
                  <a:pt x="398989" y="903397"/>
                  <a:pt x="393700" y="941013"/>
                  <a:pt x="393700" y="895350"/>
                </a:cubicBezTo>
                <a:lnTo>
                  <a:pt x="539750" y="279400"/>
                </a:lnTo>
                <a:lnTo>
                  <a:pt x="635000" y="2540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0" t="56595" r="26672" b="16738"/>
          <a:stretch>
            <a:fillRect/>
          </a:stretch>
        </p:blipFill>
        <p:spPr>
          <a:xfrm>
            <a:off x="7911215" y="5633847"/>
            <a:ext cx="569797" cy="547005"/>
          </a:xfrm>
          <a:custGeom>
            <a:avLst/>
            <a:gdLst>
              <a:gd name="connsiteX0" fmla="*/ 327660 w 1905000"/>
              <a:gd name="connsiteY0" fmla="*/ 0 h 1828800"/>
              <a:gd name="connsiteX1" fmla="*/ 434340 w 1905000"/>
              <a:gd name="connsiteY1" fmla="*/ 15240 h 1828800"/>
              <a:gd name="connsiteX2" fmla="*/ 480060 w 1905000"/>
              <a:gd name="connsiteY2" fmla="*/ 22860 h 1828800"/>
              <a:gd name="connsiteX3" fmla="*/ 1104900 w 1905000"/>
              <a:gd name="connsiteY3" fmla="*/ 121920 h 1828800"/>
              <a:gd name="connsiteX4" fmla="*/ 1173480 w 1905000"/>
              <a:gd name="connsiteY4" fmla="*/ 137160 h 1828800"/>
              <a:gd name="connsiteX5" fmla="*/ 1203960 w 1905000"/>
              <a:gd name="connsiteY5" fmla="*/ 152400 h 1828800"/>
              <a:gd name="connsiteX6" fmla="*/ 1257300 w 1905000"/>
              <a:gd name="connsiteY6" fmla="*/ 167640 h 1828800"/>
              <a:gd name="connsiteX7" fmla="*/ 1280160 w 1905000"/>
              <a:gd name="connsiteY7" fmla="*/ 175260 h 1828800"/>
              <a:gd name="connsiteX8" fmla="*/ 1341120 w 1905000"/>
              <a:gd name="connsiteY8" fmla="*/ 198120 h 1828800"/>
              <a:gd name="connsiteX9" fmla="*/ 1729740 w 1905000"/>
              <a:gd name="connsiteY9" fmla="*/ 358140 h 1828800"/>
              <a:gd name="connsiteX10" fmla="*/ 1767840 w 1905000"/>
              <a:gd name="connsiteY10" fmla="*/ 411480 h 1828800"/>
              <a:gd name="connsiteX11" fmla="*/ 1775460 w 1905000"/>
              <a:gd name="connsiteY11" fmla="*/ 449580 h 1828800"/>
              <a:gd name="connsiteX12" fmla="*/ 1836420 w 1905000"/>
              <a:gd name="connsiteY12" fmla="*/ 647700 h 1828800"/>
              <a:gd name="connsiteX13" fmla="*/ 1851660 w 1905000"/>
              <a:gd name="connsiteY13" fmla="*/ 716280 h 1828800"/>
              <a:gd name="connsiteX14" fmla="*/ 1859280 w 1905000"/>
              <a:gd name="connsiteY14" fmla="*/ 739140 h 1828800"/>
              <a:gd name="connsiteX15" fmla="*/ 1866900 w 1905000"/>
              <a:gd name="connsiteY15" fmla="*/ 777240 h 1828800"/>
              <a:gd name="connsiteX16" fmla="*/ 1889760 w 1905000"/>
              <a:gd name="connsiteY16" fmla="*/ 899160 h 1828800"/>
              <a:gd name="connsiteX17" fmla="*/ 1897380 w 1905000"/>
              <a:gd name="connsiteY17" fmla="*/ 982980 h 1828800"/>
              <a:gd name="connsiteX18" fmla="*/ 1905000 w 1905000"/>
              <a:gd name="connsiteY18" fmla="*/ 1150620 h 1828800"/>
              <a:gd name="connsiteX19" fmla="*/ 1889760 w 1905000"/>
              <a:gd name="connsiteY19" fmla="*/ 1287780 h 1828800"/>
              <a:gd name="connsiteX20" fmla="*/ 1882140 w 1905000"/>
              <a:gd name="connsiteY20" fmla="*/ 1310640 h 1828800"/>
              <a:gd name="connsiteX21" fmla="*/ 1790700 w 1905000"/>
              <a:gd name="connsiteY21" fmla="*/ 1417320 h 1828800"/>
              <a:gd name="connsiteX22" fmla="*/ 1767840 w 1905000"/>
              <a:gd name="connsiteY22" fmla="*/ 1455420 h 1828800"/>
              <a:gd name="connsiteX23" fmla="*/ 1455420 w 1905000"/>
              <a:gd name="connsiteY23" fmla="*/ 1645920 h 1828800"/>
              <a:gd name="connsiteX24" fmla="*/ 1386840 w 1905000"/>
              <a:gd name="connsiteY24" fmla="*/ 1684020 h 1828800"/>
              <a:gd name="connsiteX25" fmla="*/ 1363980 w 1905000"/>
              <a:gd name="connsiteY25" fmla="*/ 1699260 h 1828800"/>
              <a:gd name="connsiteX26" fmla="*/ 1333500 w 1905000"/>
              <a:gd name="connsiteY26" fmla="*/ 1714500 h 1828800"/>
              <a:gd name="connsiteX27" fmla="*/ 1303020 w 1905000"/>
              <a:gd name="connsiteY27" fmla="*/ 1737360 h 1828800"/>
              <a:gd name="connsiteX28" fmla="*/ 1249680 w 1905000"/>
              <a:gd name="connsiteY28" fmla="*/ 1752600 h 1828800"/>
              <a:gd name="connsiteX29" fmla="*/ 1242060 w 1905000"/>
              <a:gd name="connsiteY29" fmla="*/ 1775460 h 1828800"/>
              <a:gd name="connsiteX30" fmla="*/ 1188720 w 1905000"/>
              <a:gd name="connsiteY30" fmla="*/ 1783080 h 1828800"/>
              <a:gd name="connsiteX31" fmla="*/ 1150620 w 1905000"/>
              <a:gd name="connsiteY31" fmla="*/ 1790700 h 1828800"/>
              <a:gd name="connsiteX32" fmla="*/ 1104900 w 1905000"/>
              <a:gd name="connsiteY32" fmla="*/ 1798320 h 1828800"/>
              <a:gd name="connsiteX33" fmla="*/ 1066800 w 1905000"/>
              <a:gd name="connsiteY33" fmla="*/ 1805940 h 1828800"/>
              <a:gd name="connsiteX34" fmla="*/ 548640 w 1905000"/>
              <a:gd name="connsiteY34" fmla="*/ 1828800 h 1828800"/>
              <a:gd name="connsiteX35" fmla="*/ 281940 w 1905000"/>
              <a:gd name="connsiteY35" fmla="*/ 1592580 h 1828800"/>
              <a:gd name="connsiteX36" fmla="*/ 220980 w 1905000"/>
              <a:gd name="connsiteY36" fmla="*/ 1546860 h 1828800"/>
              <a:gd name="connsiteX37" fmla="*/ 76200 w 1905000"/>
              <a:gd name="connsiteY37" fmla="*/ 1440180 h 1828800"/>
              <a:gd name="connsiteX38" fmla="*/ 137160 w 1905000"/>
              <a:gd name="connsiteY38" fmla="*/ 1249680 h 1828800"/>
              <a:gd name="connsiteX39" fmla="*/ 152400 w 1905000"/>
              <a:gd name="connsiteY39" fmla="*/ 1181100 h 1828800"/>
              <a:gd name="connsiteX40" fmla="*/ 160020 w 1905000"/>
              <a:gd name="connsiteY40" fmla="*/ 1158240 h 1828800"/>
              <a:gd name="connsiteX41" fmla="*/ 198120 w 1905000"/>
              <a:gd name="connsiteY41" fmla="*/ 982980 h 1828800"/>
              <a:gd name="connsiteX42" fmla="*/ 114300 w 1905000"/>
              <a:gd name="connsiteY42" fmla="*/ 784860 h 1828800"/>
              <a:gd name="connsiteX43" fmla="*/ 91440 w 1905000"/>
              <a:gd name="connsiteY43" fmla="*/ 708660 h 1828800"/>
              <a:gd name="connsiteX44" fmla="*/ 83820 w 1905000"/>
              <a:gd name="connsiteY44" fmla="*/ 685800 h 1828800"/>
              <a:gd name="connsiteX45" fmla="*/ 0 w 1905000"/>
              <a:gd name="connsiteY45" fmla="*/ 571500 h 1828800"/>
              <a:gd name="connsiteX46" fmla="*/ 83820 w 1905000"/>
              <a:gd name="connsiteY46" fmla="*/ 320040 h 1828800"/>
              <a:gd name="connsiteX47" fmla="*/ 129540 w 1905000"/>
              <a:gd name="connsiteY47" fmla="*/ 266700 h 1828800"/>
              <a:gd name="connsiteX48" fmla="*/ 160020 w 1905000"/>
              <a:gd name="connsiteY48" fmla="*/ 23622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905000" h="1828800">
                <a:moveTo>
                  <a:pt x="327660" y="0"/>
                </a:moveTo>
                <a:lnTo>
                  <a:pt x="434340" y="15240"/>
                </a:lnTo>
                <a:cubicBezTo>
                  <a:pt x="449619" y="17532"/>
                  <a:pt x="480060" y="22860"/>
                  <a:pt x="480060" y="22860"/>
                </a:cubicBezTo>
                <a:lnTo>
                  <a:pt x="1104900" y="121920"/>
                </a:lnTo>
                <a:cubicBezTo>
                  <a:pt x="1127760" y="127000"/>
                  <a:pt x="1151098" y="130273"/>
                  <a:pt x="1173480" y="137160"/>
                </a:cubicBezTo>
                <a:cubicBezTo>
                  <a:pt x="1184337" y="140501"/>
                  <a:pt x="1193285" y="148518"/>
                  <a:pt x="1203960" y="152400"/>
                </a:cubicBezTo>
                <a:cubicBezTo>
                  <a:pt x="1221338" y="158719"/>
                  <a:pt x="1239588" y="162327"/>
                  <a:pt x="1257300" y="167640"/>
                </a:cubicBezTo>
                <a:cubicBezTo>
                  <a:pt x="1264993" y="169948"/>
                  <a:pt x="1272820" y="171998"/>
                  <a:pt x="1280160" y="175260"/>
                </a:cubicBezTo>
                <a:cubicBezTo>
                  <a:pt x="1336707" y="200392"/>
                  <a:pt x="1306968" y="198120"/>
                  <a:pt x="1341120" y="198120"/>
                </a:cubicBezTo>
                <a:lnTo>
                  <a:pt x="1729740" y="358140"/>
                </a:lnTo>
                <a:cubicBezTo>
                  <a:pt x="1742440" y="375920"/>
                  <a:pt x="1758068" y="391937"/>
                  <a:pt x="1767840" y="411480"/>
                </a:cubicBezTo>
                <a:cubicBezTo>
                  <a:pt x="1773632" y="423064"/>
                  <a:pt x="1775460" y="449580"/>
                  <a:pt x="1775460" y="449580"/>
                </a:cubicBezTo>
                <a:lnTo>
                  <a:pt x="1836420" y="647700"/>
                </a:lnTo>
                <a:cubicBezTo>
                  <a:pt x="1841500" y="670560"/>
                  <a:pt x="1845980" y="693562"/>
                  <a:pt x="1851660" y="716280"/>
                </a:cubicBezTo>
                <a:cubicBezTo>
                  <a:pt x="1853608" y="724072"/>
                  <a:pt x="1857332" y="731348"/>
                  <a:pt x="1859280" y="739140"/>
                </a:cubicBezTo>
                <a:cubicBezTo>
                  <a:pt x="1862421" y="751705"/>
                  <a:pt x="1866900" y="777240"/>
                  <a:pt x="1866900" y="777240"/>
                </a:cubicBezTo>
                <a:lnTo>
                  <a:pt x="1889760" y="899160"/>
                </a:lnTo>
                <a:cubicBezTo>
                  <a:pt x="1897941" y="972789"/>
                  <a:pt x="1897380" y="944739"/>
                  <a:pt x="1897380" y="982980"/>
                </a:cubicBezTo>
                <a:lnTo>
                  <a:pt x="1905000" y="1150620"/>
                </a:lnTo>
                <a:cubicBezTo>
                  <a:pt x="1900397" y="1210460"/>
                  <a:pt x="1902307" y="1237594"/>
                  <a:pt x="1889760" y="1287780"/>
                </a:cubicBezTo>
                <a:cubicBezTo>
                  <a:pt x="1887812" y="1295572"/>
                  <a:pt x="1886712" y="1304036"/>
                  <a:pt x="1882140" y="1310640"/>
                </a:cubicBezTo>
                <a:cubicBezTo>
                  <a:pt x="1842801" y="1367463"/>
                  <a:pt x="1830665" y="1377355"/>
                  <a:pt x="1790700" y="1417320"/>
                </a:cubicBezTo>
                <a:cubicBezTo>
                  <a:pt x="1780808" y="1446996"/>
                  <a:pt x="1788760" y="1434500"/>
                  <a:pt x="1767840" y="1455420"/>
                </a:cubicBezTo>
                <a:lnTo>
                  <a:pt x="1455420" y="1645920"/>
                </a:lnTo>
                <a:cubicBezTo>
                  <a:pt x="1432560" y="1658620"/>
                  <a:pt x="1409429" y="1670843"/>
                  <a:pt x="1386840" y="1684020"/>
                </a:cubicBezTo>
                <a:cubicBezTo>
                  <a:pt x="1378929" y="1688635"/>
                  <a:pt x="1371931" y="1694716"/>
                  <a:pt x="1363980" y="1699260"/>
                </a:cubicBezTo>
                <a:cubicBezTo>
                  <a:pt x="1354117" y="1704896"/>
                  <a:pt x="1343133" y="1708480"/>
                  <a:pt x="1333500" y="1714500"/>
                </a:cubicBezTo>
                <a:cubicBezTo>
                  <a:pt x="1322730" y="1721231"/>
                  <a:pt x="1314047" y="1731059"/>
                  <a:pt x="1303020" y="1737360"/>
                </a:cubicBezTo>
                <a:cubicBezTo>
                  <a:pt x="1294518" y="1742219"/>
                  <a:pt x="1256278" y="1750950"/>
                  <a:pt x="1249680" y="1752600"/>
                </a:cubicBezTo>
                <a:cubicBezTo>
                  <a:pt x="1247140" y="1760220"/>
                  <a:pt x="1249244" y="1771868"/>
                  <a:pt x="1242060" y="1775460"/>
                </a:cubicBezTo>
                <a:cubicBezTo>
                  <a:pt x="1225996" y="1783492"/>
                  <a:pt x="1206436" y="1780127"/>
                  <a:pt x="1188720" y="1783080"/>
                </a:cubicBezTo>
                <a:cubicBezTo>
                  <a:pt x="1175945" y="1785209"/>
                  <a:pt x="1163363" y="1788383"/>
                  <a:pt x="1150620" y="1790700"/>
                </a:cubicBezTo>
                <a:cubicBezTo>
                  <a:pt x="1135419" y="1793464"/>
                  <a:pt x="1120101" y="1795556"/>
                  <a:pt x="1104900" y="1798320"/>
                </a:cubicBezTo>
                <a:cubicBezTo>
                  <a:pt x="1092157" y="1800637"/>
                  <a:pt x="1066800" y="1805940"/>
                  <a:pt x="1066800" y="1805940"/>
                </a:cubicBezTo>
                <a:lnTo>
                  <a:pt x="548640" y="1828800"/>
                </a:lnTo>
                <a:lnTo>
                  <a:pt x="281940" y="1592580"/>
                </a:lnTo>
                <a:lnTo>
                  <a:pt x="220980" y="1546860"/>
                </a:lnTo>
                <a:lnTo>
                  <a:pt x="76200" y="1440180"/>
                </a:lnTo>
                <a:lnTo>
                  <a:pt x="137160" y="1249680"/>
                </a:lnTo>
                <a:cubicBezTo>
                  <a:pt x="142240" y="1226820"/>
                  <a:pt x="146720" y="1203818"/>
                  <a:pt x="152400" y="1181100"/>
                </a:cubicBezTo>
                <a:cubicBezTo>
                  <a:pt x="154348" y="1173308"/>
                  <a:pt x="160020" y="1158240"/>
                  <a:pt x="160020" y="1158240"/>
                </a:cubicBezTo>
                <a:lnTo>
                  <a:pt x="198120" y="982980"/>
                </a:lnTo>
                <a:lnTo>
                  <a:pt x="114300" y="784860"/>
                </a:lnTo>
                <a:cubicBezTo>
                  <a:pt x="106680" y="759460"/>
                  <a:pt x="99239" y="734006"/>
                  <a:pt x="91440" y="708660"/>
                </a:cubicBezTo>
                <a:cubicBezTo>
                  <a:pt x="89078" y="700983"/>
                  <a:pt x="83820" y="685800"/>
                  <a:pt x="83820" y="685800"/>
                </a:cubicBezTo>
                <a:lnTo>
                  <a:pt x="0" y="571500"/>
                </a:lnTo>
                <a:lnTo>
                  <a:pt x="83820" y="320040"/>
                </a:lnTo>
                <a:cubicBezTo>
                  <a:pt x="99060" y="302260"/>
                  <a:pt x="112981" y="283259"/>
                  <a:pt x="129540" y="266700"/>
                </a:cubicBezTo>
                <a:cubicBezTo>
                  <a:pt x="166321" y="229919"/>
                  <a:pt x="142602" y="271057"/>
                  <a:pt x="160020" y="236220"/>
                </a:cubicBez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2" r="61866" b="78503"/>
          <a:stretch>
            <a:fillRect/>
          </a:stretch>
        </p:blipFill>
        <p:spPr>
          <a:xfrm>
            <a:off x="11065388" y="323024"/>
            <a:ext cx="913158" cy="54424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6082913" y="207331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162"/>
          <a:stretch>
            <a:fillRect/>
          </a:stretch>
        </p:blipFill>
        <p:spPr>
          <a:xfrm flipH="1">
            <a:off x="9250268" y="234361"/>
            <a:ext cx="865413" cy="1053010"/>
          </a:xfrm>
          <a:custGeom>
            <a:avLst/>
            <a:gdLst>
              <a:gd name="connsiteX0" fmla="*/ 865413 w 865413"/>
              <a:gd name="connsiteY0" fmla="*/ 0 h 1053010"/>
              <a:gd name="connsiteX1" fmla="*/ 0 w 865413"/>
              <a:gd name="connsiteY1" fmla="*/ 0 h 1053010"/>
              <a:gd name="connsiteX2" fmla="*/ 0 w 865413"/>
              <a:gd name="connsiteY2" fmla="*/ 680866 h 1053010"/>
              <a:gd name="connsiteX3" fmla="*/ 702747 w 865413"/>
              <a:gd name="connsiteY3" fmla="*/ 680866 h 1053010"/>
              <a:gd name="connsiteX4" fmla="*/ 702747 w 865413"/>
              <a:gd name="connsiteY4" fmla="*/ 1053010 h 1053010"/>
              <a:gd name="connsiteX5" fmla="*/ 865413 w 865413"/>
              <a:gd name="connsiteY5" fmla="*/ 1053010 h 10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413" h="1053010">
                <a:moveTo>
                  <a:pt x="865413" y="0"/>
                </a:moveTo>
                <a:lnTo>
                  <a:pt x="0" y="0"/>
                </a:lnTo>
                <a:lnTo>
                  <a:pt x="0" y="680866"/>
                </a:lnTo>
                <a:lnTo>
                  <a:pt x="702747" y="680866"/>
                </a:lnTo>
                <a:lnTo>
                  <a:pt x="702747" y="1053010"/>
                </a:lnTo>
                <a:lnTo>
                  <a:pt x="865413" y="105301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8499" r="9398"/>
          <a:stretch>
            <a:fillRect/>
          </a:stretch>
        </p:blipFill>
        <p:spPr>
          <a:xfrm flipH="1">
            <a:off x="4079712" y="279556"/>
            <a:ext cx="702747" cy="372144"/>
          </a:xfrm>
          <a:custGeom>
            <a:avLst/>
            <a:gdLst>
              <a:gd name="connsiteX0" fmla="*/ 702747 w 702747"/>
              <a:gd name="connsiteY0" fmla="*/ 0 h 372144"/>
              <a:gd name="connsiteX1" fmla="*/ 0 w 702747"/>
              <a:gd name="connsiteY1" fmla="*/ 0 h 372144"/>
              <a:gd name="connsiteX2" fmla="*/ 0 w 702747"/>
              <a:gd name="connsiteY2" fmla="*/ 372144 h 372144"/>
              <a:gd name="connsiteX3" fmla="*/ 702747 w 702747"/>
              <a:gd name="connsiteY3" fmla="*/ 372144 h 37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747" h="372144">
                <a:moveTo>
                  <a:pt x="702747" y="0"/>
                </a:moveTo>
                <a:lnTo>
                  <a:pt x="0" y="0"/>
                </a:lnTo>
                <a:lnTo>
                  <a:pt x="0" y="372144"/>
                </a:lnTo>
                <a:lnTo>
                  <a:pt x="702747" y="372144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1235942" y="191420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grpSp>
        <p:nvGrpSpPr>
          <p:cNvPr id="63" name="组合 62"/>
          <p:cNvGrpSpPr/>
          <p:nvPr>
            <p:custDataLst>
              <p:tags r:id="rId3"/>
            </p:custDataLst>
          </p:nvPr>
        </p:nvGrpSpPr>
        <p:grpSpPr>
          <a:xfrm>
            <a:off x="4407933" y="1579253"/>
            <a:ext cx="6743572" cy="2665596"/>
            <a:chOff x="4998505" y="1617012"/>
            <a:chExt cx="6024772" cy="2381470"/>
          </a:xfrm>
        </p:grpSpPr>
        <p:sp>
          <p:nvSpPr>
            <p:cNvPr id="49" name="文本框 48"/>
            <p:cNvSpPr txBox="1"/>
            <p:nvPr>
              <p:custDataLst>
                <p:tags r:id="rId4"/>
              </p:custDataLst>
            </p:nvPr>
          </p:nvSpPr>
          <p:spPr>
            <a:xfrm>
              <a:off x="6052650" y="2915495"/>
              <a:ext cx="4970627" cy="823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>
                  <a:solidFill>
                    <a:schemeClr val="bg1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rPr>
                <a:t>海洋的侦查卫士</a:t>
              </a:r>
              <a:endParaRPr lang="zh-CN" altLang="en-US" sz="5400">
                <a:solidFill>
                  <a:schemeClr val="bg1"/>
                </a:solidFill>
                <a:latin typeface="汉仪趣黑W" panose="00020600040101010101" pitchFamily="18" charset="-122"/>
                <a:ea typeface="汉仪趣黑W" panose="00020600040101010101" pitchFamily="18" charset="-122"/>
              </a:endParaRPr>
            </a:p>
          </p:txBody>
        </p:sp>
        <p:sp>
          <p:nvSpPr>
            <p:cNvPr id="51" name="矩形: 圆角 50"/>
            <p:cNvSpPr/>
            <p:nvPr>
              <p:custDataLst>
                <p:tags r:id="rId5"/>
              </p:custDataLst>
            </p:nvPr>
          </p:nvSpPr>
          <p:spPr>
            <a:xfrm>
              <a:off x="6247340" y="2003977"/>
              <a:ext cx="1434573" cy="67815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2" name="文本框 51"/>
            <p:cNvSpPr txBox="1"/>
            <p:nvPr>
              <p:custDataLst>
                <p:tags r:id="rId6"/>
              </p:custDataLst>
            </p:nvPr>
          </p:nvSpPr>
          <p:spPr>
            <a:xfrm>
              <a:off x="4998505" y="1907062"/>
              <a:ext cx="1187164" cy="118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>
                  <a:solidFill>
                    <a:schemeClr val="bg1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rPr>
                <a:t>“</a:t>
              </a:r>
              <a:endParaRPr lang="zh-CN" altLang="en-US" sz="8000">
                <a:solidFill>
                  <a:schemeClr val="bg1"/>
                </a:solidFill>
                <a:latin typeface="汉仪趣黑W" panose="00020600040101010101" pitchFamily="18" charset="-122"/>
                <a:ea typeface="汉仪趣黑W" panose="00020600040101010101" pitchFamily="18" charset="-122"/>
              </a:endParaRPr>
            </a:p>
          </p:txBody>
        </p:sp>
        <p:sp>
          <p:nvSpPr>
            <p:cNvPr id="53" name="文本框 52"/>
            <p:cNvSpPr txBox="1"/>
            <p:nvPr>
              <p:custDataLst>
                <p:tags r:id="rId7"/>
              </p:custDataLst>
            </p:nvPr>
          </p:nvSpPr>
          <p:spPr>
            <a:xfrm>
              <a:off x="10300086" y="2816109"/>
              <a:ext cx="723191" cy="1182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>
                  <a:solidFill>
                    <a:schemeClr val="bg1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rPr>
                <a:t>”</a:t>
              </a:r>
              <a:endParaRPr lang="zh-CN" altLang="en-US" sz="8000">
                <a:solidFill>
                  <a:schemeClr val="bg1"/>
                </a:solidFill>
                <a:latin typeface="汉仪趣黑W" panose="00020600040101010101" pitchFamily="18" charset="-122"/>
                <a:ea typeface="汉仪趣黑W" panose="00020600040101010101" pitchFamily="18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8245377" y="2409486"/>
              <a:ext cx="704381" cy="233170"/>
              <a:chOff x="8221074" y="2379634"/>
              <a:chExt cx="704381" cy="233170"/>
            </a:xfrm>
          </p:grpSpPr>
          <p:sp>
            <p:nvSpPr>
              <p:cNvPr id="56" name="Rectangle 53"/>
              <p:cNvSpPr/>
              <p:nvPr>
                <p:custDataLst>
                  <p:tags r:id="rId8"/>
                </p:custDataLst>
              </p:nvPr>
            </p:nvSpPr>
            <p:spPr>
              <a:xfrm>
                <a:off x="8221074" y="2456280"/>
                <a:ext cx="165220" cy="156524"/>
              </a:xfrm>
              <a:custGeom>
                <a:avLst/>
                <a:gdLst>
                  <a:gd name="connsiteX0" fmla="*/ 568214 w 595325"/>
                  <a:gd name="connsiteY0" fmla="*/ 415274 h 563994"/>
                  <a:gd name="connsiteX1" fmla="*/ 594038 w 595325"/>
                  <a:gd name="connsiteY1" fmla="*/ 439433 h 563994"/>
                  <a:gd name="connsiteX2" fmla="*/ 296255 w 595325"/>
                  <a:gd name="connsiteY2" fmla="*/ 563453 h 563994"/>
                  <a:gd name="connsiteX3" fmla="*/ 3314 w 595325"/>
                  <a:gd name="connsiteY3" fmla="*/ 469230 h 563994"/>
                  <a:gd name="connsiteX4" fmla="*/ 24296 w 595325"/>
                  <a:gd name="connsiteY4" fmla="*/ 445071 h 563994"/>
                  <a:gd name="connsiteX5" fmla="*/ 568214 w 595325"/>
                  <a:gd name="connsiteY5" fmla="*/ 415274 h 563994"/>
                  <a:gd name="connsiteX6" fmla="*/ 244587 w 595325"/>
                  <a:gd name="connsiteY6" fmla="*/ 182538 h 563994"/>
                  <a:gd name="connsiteX7" fmla="*/ 252763 w 595325"/>
                  <a:gd name="connsiteY7" fmla="*/ 196037 h 563994"/>
                  <a:gd name="connsiteX8" fmla="*/ 243881 w 595325"/>
                  <a:gd name="connsiteY8" fmla="*/ 396701 h 563994"/>
                  <a:gd name="connsiteX9" fmla="*/ 193817 w 595325"/>
                  <a:gd name="connsiteY9" fmla="*/ 423295 h 563994"/>
                  <a:gd name="connsiteX10" fmla="*/ 108224 w 595325"/>
                  <a:gd name="connsiteY10" fmla="*/ 423295 h 563994"/>
                  <a:gd name="connsiteX11" fmla="*/ 96919 w 595325"/>
                  <a:gd name="connsiteY11" fmla="*/ 399119 h 563994"/>
                  <a:gd name="connsiteX12" fmla="*/ 233383 w 595325"/>
                  <a:gd name="connsiteY12" fmla="*/ 194425 h 563994"/>
                  <a:gd name="connsiteX13" fmla="*/ 244587 w 595325"/>
                  <a:gd name="connsiteY13" fmla="*/ 182538 h 563994"/>
                  <a:gd name="connsiteX14" fmla="*/ 230153 w 595325"/>
                  <a:gd name="connsiteY14" fmla="*/ 1795 h 563994"/>
                  <a:gd name="connsiteX15" fmla="*/ 540881 w 595325"/>
                  <a:gd name="connsiteY15" fmla="*/ 349185 h 563994"/>
                  <a:gd name="connsiteX16" fmla="*/ 515861 w 595325"/>
                  <a:gd name="connsiteY16" fmla="*/ 392709 h 563994"/>
                  <a:gd name="connsiteX17" fmla="*/ 322161 w 595325"/>
                  <a:gd name="connsiteY17" fmla="*/ 409635 h 563994"/>
                  <a:gd name="connsiteX18" fmla="*/ 293106 w 595325"/>
                  <a:gd name="connsiteY18" fmla="*/ 375783 h 563994"/>
                  <a:gd name="connsiteX19" fmla="*/ 214819 w 595325"/>
                  <a:gd name="connsiteY19" fmla="*/ 20333 h 563994"/>
                  <a:gd name="connsiteX20" fmla="*/ 230153 w 595325"/>
                  <a:gd name="connsiteY20" fmla="*/ 1795 h 56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95325" h="563994">
                    <a:moveTo>
                      <a:pt x="568214" y="415274"/>
                    </a:moveTo>
                    <a:cubicBezTo>
                      <a:pt x="585968" y="411247"/>
                      <a:pt x="599687" y="422522"/>
                      <a:pt x="594038" y="439433"/>
                    </a:cubicBezTo>
                    <a:cubicBezTo>
                      <a:pt x="577898" y="487753"/>
                      <a:pt x="518180" y="571506"/>
                      <a:pt x="296255" y="563453"/>
                    </a:cubicBezTo>
                    <a:cubicBezTo>
                      <a:pt x="92084" y="555400"/>
                      <a:pt x="25103" y="503859"/>
                      <a:pt x="3314" y="469230"/>
                    </a:cubicBezTo>
                    <a:cubicBezTo>
                      <a:pt x="-6370" y="453929"/>
                      <a:pt x="6542" y="442655"/>
                      <a:pt x="24296" y="445071"/>
                    </a:cubicBezTo>
                    <a:cubicBezTo>
                      <a:pt x="97733" y="457150"/>
                      <a:pt x="294641" y="476478"/>
                      <a:pt x="568214" y="415274"/>
                    </a:cubicBezTo>
                    <a:close/>
                    <a:moveTo>
                      <a:pt x="244587" y="182538"/>
                    </a:moveTo>
                    <a:cubicBezTo>
                      <a:pt x="248120" y="182740"/>
                      <a:pt x="251148" y="187172"/>
                      <a:pt x="252763" y="196037"/>
                    </a:cubicBezTo>
                    <a:cubicBezTo>
                      <a:pt x="261645" y="243584"/>
                      <a:pt x="272950" y="335454"/>
                      <a:pt x="243881" y="396701"/>
                    </a:cubicBezTo>
                    <a:cubicBezTo>
                      <a:pt x="235806" y="412819"/>
                      <a:pt x="211581" y="423295"/>
                      <a:pt x="193817" y="423295"/>
                    </a:cubicBezTo>
                    <a:lnTo>
                      <a:pt x="108224" y="423295"/>
                    </a:lnTo>
                    <a:cubicBezTo>
                      <a:pt x="90459" y="423295"/>
                      <a:pt x="85614" y="412819"/>
                      <a:pt x="96919" y="399119"/>
                    </a:cubicBezTo>
                    <a:cubicBezTo>
                      <a:pt x="130833" y="358019"/>
                      <a:pt x="197854" y="271789"/>
                      <a:pt x="233383" y="194425"/>
                    </a:cubicBezTo>
                    <a:cubicBezTo>
                      <a:pt x="237017" y="186366"/>
                      <a:pt x="241055" y="182337"/>
                      <a:pt x="244587" y="182538"/>
                    </a:cubicBezTo>
                    <a:close/>
                    <a:moveTo>
                      <a:pt x="230153" y="1795"/>
                    </a:moveTo>
                    <a:cubicBezTo>
                      <a:pt x="468243" y="84814"/>
                      <a:pt x="527160" y="273420"/>
                      <a:pt x="540881" y="349185"/>
                    </a:cubicBezTo>
                    <a:cubicBezTo>
                      <a:pt x="544109" y="366111"/>
                      <a:pt x="532810" y="387067"/>
                      <a:pt x="515861" y="392709"/>
                    </a:cubicBezTo>
                    <a:cubicBezTo>
                      <a:pt x="452909" y="411247"/>
                      <a:pt x="368165" y="411247"/>
                      <a:pt x="322161" y="409635"/>
                    </a:cubicBezTo>
                    <a:cubicBezTo>
                      <a:pt x="304405" y="408829"/>
                      <a:pt x="292299" y="393515"/>
                      <a:pt x="293106" y="375783"/>
                    </a:cubicBezTo>
                    <a:cubicBezTo>
                      <a:pt x="306019" y="214581"/>
                      <a:pt x="244681" y="76754"/>
                      <a:pt x="214819" y="20333"/>
                    </a:cubicBezTo>
                    <a:cubicBezTo>
                      <a:pt x="206748" y="4213"/>
                      <a:pt x="213205" y="-3847"/>
                      <a:pt x="230153" y="17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57" name="Rectangle 53"/>
              <p:cNvSpPr/>
              <p:nvPr>
                <p:custDataLst>
                  <p:tags r:id="rId9"/>
                </p:custDataLst>
              </p:nvPr>
            </p:nvSpPr>
            <p:spPr>
              <a:xfrm>
                <a:off x="8425826" y="2410094"/>
                <a:ext cx="213972" cy="202710"/>
              </a:xfrm>
              <a:custGeom>
                <a:avLst/>
                <a:gdLst>
                  <a:gd name="connsiteX0" fmla="*/ 568214 w 595325"/>
                  <a:gd name="connsiteY0" fmla="*/ 415274 h 563994"/>
                  <a:gd name="connsiteX1" fmla="*/ 594038 w 595325"/>
                  <a:gd name="connsiteY1" fmla="*/ 439433 h 563994"/>
                  <a:gd name="connsiteX2" fmla="*/ 296255 w 595325"/>
                  <a:gd name="connsiteY2" fmla="*/ 563453 h 563994"/>
                  <a:gd name="connsiteX3" fmla="*/ 3314 w 595325"/>
                  <a:gd name="connsiteY3" fmla="*/ 469230 h 563994"/>
                  <a:gd name="connsiteX4" fmla="*/ 24296 w 595325"/>
                  <a:gd name="connsiteY4" fmla="*/ 445071 h 563994"/>
                  <a:gd name="connsiteX5" fmla="*/ 568214 w 595325"/>
                  <a:gd name="connsiteY5" fmla="*/ 415274 h 563994"/>
                  <a:gd name="connsiteX6" fmla="*/ 244587 w 595325"/>
                  <a:gd name="connsiteY6" fmla="*/ 182538 h 563994"/>
                  <a:gd name="connsiteX7" fmla="*/ 252763 w 595325"/>
                  <a:gd name="connsiteY7" fmla="*/ 196037 h 563994"/>
                  <a:gd name="connsiteX8" fmla="*/ 243881 w 595325"/>
                  <a:gd name="connsiteY8" fmla="*/ 396701 h 563994"/>
                  <a:gd name="connsiteX9" fmla="*/ 193817 w 595325"/>
                  <a:gd name="connsiteY9" fmla="*/ 423295 h 563994"/>
                  <a:gd name="connsiteX10" fmla="*/ 108224 w 595325"/>
                  <a:gd name="connsiteY10" fmla="*/ 423295 h 563994"/>
                  <a:gd name="connsiteX11" fmla="*/ 96919 w 595325"/>
                  <a:gd name="connsiteY11" fmla="*/ 399119 h 563994"/>
                  <a:gd name="connsiteX12" fmla="*/ 233383 w 595325"/>
                  <a:gd name="connsiteY12" fmla="*/ 194425 h 563994"/>
                  <a:gd name="connsiteX13" fmla="*/ 244587 w 595325"/>
                  <a:gd name="connsiteY13" fmla="*/ 182538 h 563994"/>
                  <a:gd name="connsiteX14" fmla="*/ 230153 w 595325"/>
                  <a:gd name="connsiteY14" fmla="*/ 1795 h 563994"/>
                  <a:gd name="connsiteX15" fmla="*/ 540881 w 595325"/>
                  <a:gd name="connsiteY15" fmla="*/ 349185 h 563994"/>
                  <a:gd name="connsiteX16" fmla="*/ 515861 w 595325"/>
                  <a:gd name="connsiteY16" fmla="*/ 392709 h 563994"/>
                  <a:gd name="connsiteX17" fmla="*/ 322161 w 595325"/>
                  <a:gd name="connsiteY17" fmla="*/ 409635 h 563994"/>
                  <a:gd name="connsiteX18" fmla="*/ 293106 w 595325"/>
                  <a:gd name="connsiteY18" fmla="*/ 375783 h 563994"/>
                  <a:gd name="connsiteX19" fmla="*/ 214819 w 595325"/>
                  <a:gd name="connsiteY19" fmla="*/ 20333 h 563994"/>
                  <a:gd name="connsiteX20" fmla="*/ 230153 w 595325"/>
                  <a:gd name="connsiteY20" fmla="*/ 1795 h 56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95325" h="563994">
                    <a:moveTo>
                      <a:pt x="568214" y="415274"/>
                    </a:moveTo>
                    <a:cubicBezTo>
                      <a:pt x="585968" y="411247"/>
                      <a:pt x="599687" y="422522"/>
                      <a:pt x="594038" y="439433"/>
                    </a:cubicBezTo>
                    <a:cubicBezTo>
                      <a:pt x="577898" y="487753"/>
                      <a:pt x="518180" y="571506"/>
                      <a:pt x="296255" y="563453"/>
                    </a:cubicBezTo>
                    <a:cubicBezTo>
                      <a:pt x="92084" y="555400"/>
                      <a:pt x="25103" y="503859"/>
                      <a:pt x="3314" y="469230"/>
                    </a:cubicBezTo>
                    <a:cubicBezTo>
                      <a:pt x="-6370" y="453929"/>
                      <a:pt x="6542" y="442655"/>
                      <a:pt x="24296" y="445071"/>
                    </a:cubicBezTo>
                    <a:cubicBezTo>
                      <a:pt x="97733" y="457150"/>
                      <a:pt x="294641" y="476478"/>
                      <a:pt x="568214" y="415274"/>
                    </a:cubicBezTo>
                    <a:close/>
                    <a:moveTo>
                      <a:pt x="244587" y="182538"/>
                    </a:moveTo>
                    <a:cubicBezTo>
                      <a:pt x="248120" y="182740"/>
                      <a:pt x="251148" y="187172"/>
                      <a:pt x="252763" y="196037"/>
                    </a:cubicBezTo>
                    <a:cubicBezTo>
                      <a:pt x="261645" y="243584"/>
                      <a:pt x="272950" y="335454"/>
                      <a:pt x="243881" y="396701"/>
                    </a:cubicBezTo>
                    <a:cubicBezTo>
                      <a:pt x="235806" y="412819"/>
                      <a:pt x="211581" y="423295"/>
                      <a:pt x="193817" y="423295"/>
                    </a:cubicBezTo>
                    <a:lnTo>
                      <a:pt x="108224" y="423295"/>
                    </a:lnTo>
                    <a:cubicBezTo>
                      <a:pt x="90459" y="423295"/>
                      <a:pt x="85614" y="412819"/>
                      <a:pt x="96919" y="399119"/>
                    </a:cubicBezTo>
                    <a:cubicBezTo>
                      <a:pt x="130833" y="358019"/>
                      <a:pt x="197854" y="271789"/>
                      <a:pt x="233383" y="194425"/>
                    </a:cubicBezTo>
                    <a:cubicBezTo>
                      <a:pt x="237017" y="186366"/>
                      <a:pt x="241055" y="182337"/>
                      <a:pt x="244587" y="182538"/>
                    </a:cubicBezTo>
                    <a:close/>
                    <a:moveTo>
                      <a:pt x="230153" y="1795"/>
                    </a:moveTo>
                    <a:cubicBezTo>
                      <a:pt x="468243" y="84814"/>
                      <a:pt x="527160" y="273420"/>
                      <a:pt x="540881" y="349185"/>
                    </a:cubicBezTo>
                    <a:cubicBezTo>
                      <a:pt x="544109" y="366111"/>
                      <a:pt x="532810" y="387067"/>
                      <a:pt x="515861" y="392709"/>
                    </a:cubicBezTo>
                    <a:cubicBezTo>
                      <a:pt x="452909" y="411247"/>
                      <a:pt x="368165" y="411247"/>
                      <a:pt x="322161" y="409635"/>
                    </a:cubicBezTo>
                    <a:cubicBezTo>
                      <a:pt x="304405" y="408829"/>
                      <a:pt x="292299" y="393515"/>
                      <a:pt x="293106" y="375783"/>
                    </a:cubicBezTo>
                    <a:cubicBezTo>
                      <a:pt x="306019" y="214581"/>
                      <a:pt x="244681" y="76754"/>
                      <a:pt x="214819" y="20333"/>
                    </a:cubicBezTo>
                    <a:cubicBezTo>
                      <a:pt x="206748" y="4213"/>
                      <a:pt x="213205" y="-3847"/>
                      <a:pt x="230153" y="17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58" name="Rectangle 53"/>
              <p:cNvSpPr/>
              <p:nvPr>
                <p:custDataLst>
                  <p:tags r:id="rId10"/>
                </p:custDataLst>
              </p:nvPr>
            </p:nvSpPr>
            <p:spPr>
              <a:xfrm>
                <a:off x="8679331" y="2379634"/>
                <a:ext cx="246124" cy="233170"/>
              </a:xfrm>
              <a:custGeom>
                <a:avLst/>
                <a:gdLst>
                  <a:gd name="connsiteX0" fmla="*/ 568214 w 595325"/>
                  <a:gd name="connsiteY0" fmla="*/ 415274 h 563994"/>
                  <a:gd name="connsiteX1" fmla="*/ 594038 w 595325"/>
                  <a:gd name="connsiteY1" fmla="*/ 439433 h 563994"/>
                  <a:gd name="connsiteX2" fmla="*/ 296255 w 595325"/>
                  <a:gd name="connsiteY2" fmla="*/ 563453 h 563994"/>
                  <a:gd name="connsiteX3" fmla="*/ 3314 w 595325"/>
                  <a:gd name="connsiteY3" fmla="*/ 469230 h 563994"/>
                  <a:gd name="connsiteX4" fmla="*/ 24296 w 595325"/>
                  <a:gd name="connsiteY4" fmla="*/ 445071 h 563994"/>
                  <a:gd name="connsiteX5" fmla="*/ 568214 w 595325"/>
                  <a:gd name="connsiteY5" fmla="*/ 415274 h 563994"/>
                  <a:gd name="connsiteX6" fmla="*/ 244587 w 595325"/>
                  <a:gd name="connsiteY6" fmla="*/ 182538 h 563994"/>
                  <a:gd name="connsiteX7" fmla="*/ 252763 w 595325"/>
                  <a:gd name="connsiteY7" fmla="*/ 196037 h 563994"/>
                  <a:gd name="connsiteX8" fmla="*/ 243881 w 595325"/>
                  <a:gd name="connsiteY8" fmla="*/ 396701 h 563994"/>
                  <a:gd name="connsiteX9" fmla="*/ 193817 w 595325"/>
                  <a:gd name="connsiteY9" fmla="*/ 423295 h 563994"/>
                  <a:gd name="connsiteX10" fmla="*/ 108224 w 595325"/>
                  <a:gd name="connsiteY10" fmla="*/ 423295 h 563994"/>
                  <a:gd name="connsiteX11" fmla="*/ 96919 w 595325"/>
                  <a:gd name="connsiteY11" fmla="*/ 399119 h 563994"/>
                  <a:gd name="connsiteX12" fmla="*/ 233383 w 595325"/>
                  <a:gd name="connsiteY12" fmla="*/ 194425 h 563994"/>
                  <a:gd name="connsiteX13" fmla="*/ 244587 w 595325"/>
                  <a:gd name="connsiteY13" fmla="*/ 182538 h 563994"/>
                  <a:gd name="connsiteX14" fmla="*/ 230153 w 595325"/>
                  <a:gd name="connsiteY14" fmla="*/ 1795 h 563994"/>
                  <a:gd name="connsiteX15" fmla="*/ 540881 w 595325"/>
                  <a:gd name="connsiteY15" fmla="*/ 349185 h 563994"/>
                  <a:gd name="connsiteX16" fmla="*/ 515861 w 595325"/>
                  <a:gd name="connsiteY16" fmla="*/ 392709 h 563994"/>
                  <a:gd name="connsiteX17" fmla="*/ 322161 w 595325"/>
                  <a:gd name="connsiteY17" fmla="*/ 409635 h 563994"/>
                  <a:gd name="connsiteX18" fmla="*/ 293106 w 595325"/>
                  <a:gd name="connsiteY18" fmla="*/ 375783 h 563994"/>
                  <a:gd name="connsiteX19" fmla="*/ 214819 w 595325"/>
                  <a:gd name="connsiteY19" fmla="*/ 20333 h 563994"/>
                  <a:gd name="connsiteX20" fmla="*/ 230153 w 595325"/>
                  <a:gd name="connsiteY20" fmla="*/ 1795 h 56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95325" h="563994">
                    <a:moveTo>
                      <a:pt x="568214" y="415274"/>
                    </a:moveTo>
                    <a:cubicBezTo>
                      <a:pt x="585968" y="411247"/>
                      <a:pt x="599687" y="422522"/>
                      <a:pt x="594038" y="439433"/>
                    </a:cubicBezTo>
                    <a:cubicBezTo>
                      <a:pt x="577898" y="487753"/>
                      <a:pt x="518180" y="571506"/>
                      <a:pt x="296255" y="563453"/>
                    </a:cubicBezTo>
                    <a:cubicBezTo>
                      <a:pt x="92084" y="555400"/>
                      <a:pt x="25103" y="503859"/>
                      <a:pt x="3314" y="469230"/>
                    </a:cubicBezTo>
                    <a:cubicBezTo>
                      <a:pt x="-6370" y="453929"/>
                      <a:pt x="6542" y="442655"/>
                      <a:pt x="24296" y="445071"/>
                    </a:cubicBezTo>
                    <a:cubicBezTo>
                      <a:pt x="97733" y="457150"/>
                      <a:pt x="294641" y="476478"/>
                      <a:pt x="568214" y="415274"/>
                    </a:cubicBezTo>
                    <a:close/>
                    <a:moveTo>
                      <a:pt x="244587" y="182538"/>
                    </a:moveTo>
                    <a:cubicBezTo>
                      <a:pt x="248120" y="182740"/>
                      <a:pt x="251148" y="187172"/>
                      <a:pt x="252763" y="196037"/>
                    </a:cubicBezTo>
                    <a:cubicBezTo>
                      <a:pt x="261645" y="243584"/>
                      <a:pt x="272950" y="335454"/>
                      <a:pt x="243881" y="396701"/>
                    </a:cubicBezTo>
                    <a:cubicBezTo>
                      <a:pt x="235806" y="412819"/>
                      <a:pt x="211581" y="423295"/>
                      <a:pt x="193817" y="423295"/>
                    </a:cubicBezTo>
                    <a:lnTo>
                      <a:pt x="108224" y="423295"/>
                    </a:lnTo>
                    <a:cubicBezTo>
                      <a:pt x="90459" y="423295"/>
                      <a:pt x="85614" y="412819"/>
                      <a:pt x="96919" y="399119"/>
                    </a:cubicBezTo>
                    <a:cubicBezTo>
                      <a:pt x="130833" y="358019"/>
                      <a:pt x="197854" y="271789"/>
                      <a:pt x="233383" y="194425"/>
                    </a:cubicBezTo>
                    <a:cubicBezTo>
                      <a:pt x="237017" y="186366"/>
                      <a:pt x="241055" y="182337"/>
                      <a:pt x="244587" y="182538"/>
                    </a:cubicBezTo>
                    <a:close/>
                    <a:moveTo>
                      <a:pt x="230153" y="1795"/>
                    </a:moveTo>
                    <a:cubicBezTo>
                      <a:pt x="468243" y="84814"/>
                      <a:pt x="527160" y="273420"/>
                      <a:pt x="540881" y="349185"/>
                    </a:cubicBezTo>
                    <a:cubicBezTo>
                      <a:pt x="544109" y="366111"/>
                      <a:pt x="532810" y="387067"/>
                      <a:pt x="515861" y="392709"/>
                    </a:cubicBezTo>
                    <a:cubicBezTo>
                      <a:pt x="452909" y="411247"/>
                      <a:pt x="368165" y="411247"/>
                      <a:pt x="322161" y="409635"/>
                    </a:cubicBezTo>
                    <a:cubicBezTo>
                      <a:pt x="304405" y="408829"/>
                      <a:pt x="292299" y="393515"/>
                      <a:pt x="293106" y="375783"/>
                    </a:cubicBezTo>
                    <a:cubicBezTo>
                      <a:pt x="306019" y="214581"/>
                      <a:pt x="244681" y="76754"/>
                      <a:pt x="214819" y="20333"/>
                    </a:cubicBezTo>
                    <a:cubicBezTo>
                      <a:pt x="206748" y="4213"/>
                      <a:pt x="213205" y="-3847"/>
                      <a:pt x="230153" y="17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</p:grpSp>
        <p:sp>
          <p:nvSpPr>
            <p:cNvPr id="60" name="seagull_166884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auto">
            <a:xfrm>
              <a:off x="6804788" y="1617012"/>
              <a:ext cx="199064" cy="175664"/>
            </a:xfrm>
            <a:custGeom>
              <a:avLst/>
              <a:gdLst>
                <a:gd name="connsiteX0" fmla="*/ 515678 w 605912"/>
                <a:gd name="connsiteY0" fmla="*/ 349375 h 534688"/>
                <a:gd name="connsiteX1" fmla="*/ 599852 w 605912"/>
                <a:gd name="connsiteY1" fmla="*/ 371088 h 534688"/>
                <a:gd name="connsiteX2" fmla="*/ 605510 w 605912"/>
                <a:gd name="connsiteY2" fmla="*/ 384770 h 534688"/>
                <a:gd name="connsiteX3" fmla="*/ 593897 w 605912"/>
                <a:gd name="connsiteY3" fmla="*/ 394090 h 534688"/>
                <a:gd name="connsiteX4" fmla="*/ 593698 w 605912"/>
                <a:gd name="connsiteY4" fmla="*/ 394090 h 534688"/>
                <a:gd name="connsiteX5" fmla="*/ 385248 w 605912"/>
                <a:gd name="connsiteY5" fmla="*/ 527737 h 534688"/>
                <a:gd name="connsiteX6" fmla="*/ 374428 w 605912"/>
                <a:gd name="connsiteY6" fmla="*/ 534677 h 534688"/>
                <a:gd name="connsiteX7" fmla="*/ 363211 w 605912"/>
                <a:gd name="connsiteY7" fmla="*/ 528332 h 534688"/>
                <a:gd name="connsiteX8" fmla="*/ 147614 w 605912"/>
                <a:gd name="connsiteY8" fmla="*/ 406483 h 534688"/>
                <a:gd name="connsiteX9" fmla="*/ 147515 w 605912"/>
                <a:gd name="connsiteY9" fmla="*/ 406483 h 534688"/>
                <a:gd name="connsiteX10" fmla="*/ 135305 w 605912"/>
                <a:gd name="connsiteY10" fmla="*/ 397857 h 534688"/>
                <a:gd name="connsiteX11" fmla="*/ 140269 w 605912"/>
                <a:gd name="connsiteY11" fmla="*/ 383779 h 534688"/>
                <a:gd name="connsiteX12" fmla="*/ 223053 w 605912"/>
                <a:gd name="connsiteY12" fmla="*/ 357505 h 534688"/>
                <a:gd name="connsiteX13" fmla="*/ 360829 w 605912"/>
                <a:gd name="connsiteY13" fmla="*/ 431269 h 534688"/>
                <a:gd name="connsiteX14" fmla="*/ 371649 w 605912"/>
                <a:gd name="connsiteY14" fmla="*/ 437119 h 534688"/>
                <a:gd name="connsiteX15" fmla="*/ 382270 w 605912"/>
                <a:gd name="connsiteY15" fmla="*/ 430674 h 534688"/>
                <a:gd name="connsiteX16" fmla="*/ 515678 w 605912"/>
                <a:gd name="connsiteY16" fmla="*/ 349375 h 534688"/>
                <a:gd name="connsiteX17" fmla="*/ 506278 w 605912"/>
                <a:gd name="connsiteY17" fmla="*/ 147 h 534688"/>
                <a:gd name="connsiteX18" fmla="*/ 561190 w 605912"/>
                <a:gd name="connsiteY18" fmla="*/ 5649 h 534688"/>
                <a:gd name="connsiteX19" fmla="*/ 572706 w 605912"/>
                <a:gd name="connsiteY19" fmla="*/ 25574 h 534688"/>
                <a:gd name="connsiteX20" fmla="*/ 562381 w 605912"/>
                <a:gd name="connsiteY20" fmla="*/ 36082 h 534688"/>
                <a:gd name="connsiteX21" fmla="*/ 562282 w 605912"/>
                <a:gd name="connsiteY21" fmla="*/ 36181 h 534688"/>
                <a:gd name="connsiteX22" fmla="*/ 356981 w 605912"/>
                <a:gd name="connsiteY22" fmla="*/ 277165 h 534688"/>
                <a:gd name="connsiteX23" fmla="*/ 343579 w 605912"/>
                <a:gd name="connsiteY23" fmla="*/ 290349 h 534688"/>
                <a:gd name="connsiteX24" fmla="*/ 329879 w 605912"/>
                <a:gd name="connsiteY24" fmla="*/ 285789 h 534688"/>
                <a:gd name="connsiteX25" fmla="*/ 21034 w 605912"/>
                <a:gd name="connsiteY25" fmla="*/ 217191 h 534688"/>
                <a:gd name="connsiteX26" fmla="*/ 20835 w 605912"/>
                <a:gd name="connsiteY26" fmla="*/ 217290 h 534688"/>
                <a:gd name="connsiteX27" fmla="*/ 1874 w 605912"/>
                <a:gd name="connsiteY27" fmla="*/ 209757 h 534688"/>
                <a:gd name="connsiteX28" fmla="*/ 3859 w 605912"/>
                <a:gd name="connsiteY28" fmla="*/ 191814 h 534688"/>
                <a:gd name="connsiteX29" fmla="*/ 95093 w 605912"/>
                <a:gd name="connsiteY29" fmla="*/ 129263 h 534688"/>
                <a:gd name="connsiteX30" fmla="*/ 291162 w 605912"/>
                <a:gd name="connsiteY30" fmla="*/ 168221 h 534688"/>
                <a:gd name="connsiteX31" fmla="*/ 310024 w 605912"/>
                <a:gd name="connsiteY31" fmla="*/ 169708 h 534688"/>
                <a:gd name="connsiteX32" fmla="*/ 317271 w 605912"/>
                <a:gd name="connsiteY32" fmla="*/ 158903 h 534688"/>
                <a:gd name="connsiteX33" fmla="*/ 450101 w 605912"/>
                <a:gd name="connsiteY33" fmla="*/ 10407 h 534688"/>
                <a:gd name="connsiteX34" fmla="*/ 506278 w 605912"/>
                <a:gd name="connsiteY34" fmla="*/ 147 h 53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5912" h="534688">
                  <a:moveTo>
                    <a:pt x="515678" y="349375"/>
                  </a:moveTo>
                  <a:cubicBezTo>
                    <a:pt x="546350" y="348582"/>
                    <a:pt x="575235" y="356514"/>
                    <a:pt x="599852" y="371088"/>
                  </a:cubicBezTo>
                  <a:cubicBezTo>
                    <a:pt x="604617" y="373864"/>
                    <a:pt x="606900" y="379515"/>
                    <a:pt x="605510" y="384770"/>
                  </a:cubicBezTo>
                  <a:cubicBezTo>
                    <a:pt x="604121" y="390124"/>
                    <a:pt x="599356" y="393991"/>
                    <a:pt x="593897" y="394090"/>
                  </a:cubicBezTo>
                  <a:lnTo>
                    <a:pt x="593698" y="394090"/>
                  </a:lnTo>
                  <a:cubicBezTo>
                    <a:pt x="501682" y="396667"/>
                    <a:pt x="423265" y="450701"/>
                    <a:pt x="385248" y="527737"/>
                  </a:cubicBezTo>
                  <a:cubicBezTo>
                    <a:pt x="383163" y="531901"/>
                    <a:pt x="378994" y="534578"/>
                    <a:pt x="374428" y="534677"/>
                  </a:cubicBezTo>
                  <a:cubicBezTo>
                    <a:pt x="369763" y="534875"/>
                    <a:pt x="365494" y="532397"/>
                    <a:pt x="363211" y="528332"/>
                  </a:cubicBezTo>
                  <a:cubicBezTo>
                    <a:pt x="320926" y="453477"/>
                    <a:pt x="239630" y="403905"/>
                    <a:pt x="147614" y="406483"/>
                  </a:cubicBezTo>
                  <a:lnTo>
                    <a:pt x="147515" y="406483"/>
                  </a:lnTo>
                  <a:cubicBezTo>
                    <a:pt x="141956" y="406681"/>
                    <a:pt x="136993" y="403112"/>
                    <a:pt x="135305" y="397857"/>
                  </a:cubicBezTo>
                  <a:cubicBezTo>
                    <a:pt x="133618" y="392603"/>
                    <a:pt x="135603" y="386852"/>
                    <a:pt x="140269" y="383779"/>
                  </a:cubicBezTo>
                  <a:cubicBezTo>
                    <a:pt x="163992" y="367915"/>
                    <a:pt x="192381" y="358398"/>
                    <a:pt x="223053" y="357505"/>
                  </a:cubicBezTo>
                  <a:cubicBezTo>
                    <a:pt x="280824" y="355919"/>
                    <a:pt x="332242" y="385662"/>
                    <a:pt x="360829" y="431269"/>
                  </a:cubicBezTo>
                  <a:cubicBezTo>
                    <a:pt x="363112" y="435036"/>
                    <a:pt x="367281" y="437218"/>
                    <a:pt x="371649" y="437119"/>
                  </a:cubicBezTo>
                  <a:cubicBezTo>
                    <a:pt x="376115" y="437019"/>
                    <a:pt x="380086" y="434541"/>
                    <a:pt x="382270" y="430674"/>
                  </a:cubicBezTo>
                  <a:cubicBezTo>
                    <a:pt x="408276" y="383580"/>
                    <a:pt x="457908" y="350962"/>
                    <a:pt x="515678" y="349375"/>
                  </a:cubicBezTo>
                  <a:close/>
                  <a:moveTo>
                    <a:pt x="506278" y="147"/>
                  </a:moveTo>
                  <a:cubicBezTo>
                    <a:pt x="524955" y="-571"/>
                    <a:pt x="543420" y="1337"/>
                    <a:pt x="561190" y="5649"/>
                  </a:cubicBezTo>
                  <a:cubicBezTo>
                    <a:pt x="569728" y="7731"/>
                    <a:pt x="575287" y="16454"/>
                    <a:pt x="572706" y="25574"/>
                  </a:cubicBezTo>
                  <a:cubicBezTo>
                    <a:pt x="571217" y="30530"/>
                    <a:pt x="567345" y="34496"/>
                    <a:pt x="562381" y="36082"/>
                  </a:cubicBezTo>
                  <a:lnTo>
                    <a:pt x="562282" y="36181"/>
                  </a:lnTo>
                  <a:cubicBezTo>
                    <a:pt x="450697" y="73454"/>
                    <a:pt x="374851" y="168717"/>
                    <a:pt x="356981" y="277165"/>
                  </a:cubicBezTo>
                  <a:cubicBezTo>
                    <a:pt x="355889" y="283905"/>
                    <a:pt x="350627" y="289357"/>
                    <a:pt x="343579" y="290349"/>
                  </a:cubicBezTo>
                  <a:cubicBezTo>
                    <a:pt x="338615" y="291142"/>
                    <a:pt x="333552" y="289258"/>
                    <a:pt x="329879" y="285789"/>
                  </a:cubicBezTo>
                  <a:cubicBezTo>
                    <a:pt x="250260" y="210153"/>
                    <a:pt x="132520" y="179919"/>
                    <a:pt x="21034" y="217191"/>
                  </a:cubicBezTo>
                  <a:cubicBezTo>
                    <a:pt x="20935" y="217191"/>
                    <a:pt x="20935" y="217191"/>
                    <a:pt x="20835" y="217290"/>
                  </a:cubicBezTo>
                  <a:cubicBezTo>
                    <a:pt x="13588" y="219669"/>
                    <a:pt x="5547" y="216596"/>
                    <a:pt x="1874" y="209757"/>
                  </a:cubicBezTo>
                  <a:cubicBezTo>
                    <a:pt x="-1303" y="204007"/>
                    <a:pt x="-310" y="196870"/>
                    <a:pt x="3859" y="191814"/>
                  </a:cubicBezTo>
                  <a:cubicBezTo>
                    <a:pt x="26990" y="163760"/>
                    <a:pt x="58064" y="141655"/>
                    <a:pt x="95093" y="129263"/>
                  </a:cubicBezTo>
                  <a:cubicBezTo>
                    <a:pt x="165181" y="105770"/>
                    <a:pt x="239141" y="123018"/>
                    <a:pt x="291162" y="168221"/>
                  </a:cubicBezTo>
                  <a:cubicBezTo>
                    <a:pt x="296324" y="172682"/>
                    <a:pt x="303869" y="173475"/>
                    <a:pt x="310024" y="169708"/>
                  </a:cubicBezTo>
                  <a:cubicBezTo>
                    <a:pt x="313896" y="167329"/>
                    <a:pt x="316377" y="163265"/>
                    <a:pt x="317271" y="158903"/>
                  </a:cubicBezTo>
                  <a:cubicBezTo>
                    <a:pt x="331666" y="91792"/>
                    <a:pt x="380211" y="33802"/>
                    <a:pt x="450101" y="10407"/>
                  </a:cubicBezTo>
                  <a:cubicBezTo>
                    <a:pt x="468715" y="4212"/>
                    <a:pt x="487602" y="866"/>
                    <a:pt x="506278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62" name="seagull_166884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auto">
            <a:xfrm>
              <a:off x="6378917" y="1714974"/>
              <a:ext cx="307525" cy="303109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09614" h="600861">
                  <a:moveTo>
                    <a:pt x="242043" y="492120"/>
                  </a:moveTo>
                  <a:cubicBezTo>
                    <a:pt x="241866" y="497769"/>
                    <a:pt x="241866" y="503418"/>
                    <a:pt x="241866" y="509067"/>
                  </a:cubicBezTo>
                  <a:cubicBezTo>
                    <a:pt x="241866" y="526543"/>
                    <a:pt x="276519" y="534487"/>
                    <a:pt x="308874" y="534487"/>
                  </a:cubicBezTo>
                  <a:cubicBezTo>
                    <a:pt x="341229" y="534487"/>
                    <a:pt x="375882" y="526543"/>
                    <a:pt x="375882" y="509067"/>
                  </a:cubicBezTo>
                  <a:cubicBezTo>
                    <a:pt x="375882" y="508361"/>
                    <a:pt x="375705" y="507478"/>
                    <a:pt x="375529" y="506772"/>
                  </a:cubicBezTo>
                  <a:cubicBezTo>
                    <a:pt x="375175" y="505889"/>
                    <a:pt x="374645" y="505183"/>
                    <a:pt x="374114" y="504654"/>
                  </a:cubicBezTo>
                  <a:cubicBezTo>
                    <a:pt x="370578" y="501123"/>
                    <a:pt x="367573" y="497416"/>
                    <a:pt x="364744" y="493356"/>
                  </a:cubicBezTo>
                  <a:cubicBezTo>
                    <a:pt x="492572" y="505360"/>
                    <a:pt x="585570" y="549492"/>
                    <a:pt x="592819" y="600861"/>
                  </a:cubicBezTo>
                  <a:lnTo>
                    <a:pt x="0" y="600861"/>
                  </a:lnTo>
                  <a:cubicBezTo>
                    <a:pt x="7603" y="548079"/>
                    <a:pt x="108734" y="502006"/>
                    <a:pt x="242043" y="492120"/>
                  </a:cubicBezTo>
                  <a:close/>
                  <a:moveTo>
                    <a:pt x="336104" y="463541"/>
                  </a:moveTo>
                  <a:cubicBezTo>
                    <a:pt x="341764" y="481359"/>
                    <a:pt x="350254" y="497413"/>
                    <a:pt x="362282" y="510468"/>
                  </a:cubicBezTo>
                  <a:cubicBezTo>
                    <a:pt x="358391" y="514525"/>
                    <a:pt x="340703" y="521758"/>
                    <a:pt x="308866" y="521758"/>
                  </a:cubicBezTo>
                  <a:cubicBezTo>
                    <a:pt x="272960" y="521758"/>
                    <a:pt x="255096" y="512585"/>
                    <a:pt x="254388" y="509056"/>
                  </a:cubicBezTo>
                  <a:cubicBezTo>
                    <a:pt x="254388" y="493532"/>
                    <a:pt x="254919" y="478889"/>
                    <a:pt x="255626" y="464599"/>
                  </a:cubicBezTo>
                  <a:cubicBezTo>
                    <a:pt x="267123" y="468833"/>
                    <a:pt x="284987" y="469539"/>
                    <a:pt x="294539" y="469539"/>
                  </a:cubicBezTo>
                  <a:cubicBezTo>
                    <a:pt x="304974" y="469539"/>
                    <a:pt x="324784" y="468833"/>
                    <a:pt x="336104" y="463541"/>
                  </a:cubicBezTo>
                  <a:close/>
                  <a:moveTo>
                    <a:pt x="262903" y="385495"/>
                  </a:moveTo>
                  <a:cubicBezTo>
                    <a:pt x="272978" y="389380"/>
                    <a:pt x="288177" y="389909"/>
                    <a:pt x="296307" y="389909"/>
                  </a:cubicBezTo>
                  <a:cubicBezTo>
                    <a:pt x="305321" y="389909"/>
                    <a:pt x="317693" y="389203"/>
                    <a:pt x="326884" y="386554"/>
                  </a:cubicBezTo>
                  <a:cubicBezTo>
                    <a:pt x="326353" y="408805"/>
                    <a:pt x="327944" y="430702"/>
                    <a:pt x="332716" y="450833"/>
                  </a:cubicBezTo>
                  <a:cubicBezTo>
                    <a:pt x="332539" y="451009"/>
                    <a:pt x="332363" y="451186"/>
                    <a:pt x="332363" y="451362"/>
                  </a:cubicBezTo>
                  <a:cubicBezTo>
                    <a:pt x="329181" y="453482"/>
                    <a:pt x="315926" y="456837"/>
                    <a:pt x="294540" y="456837"/>
                  </a:cubicBezTo>
                  <a:cubicBezTo>
                    <a:pt x="273154" y="456837"/>
                    <a:pt x="260076" y="453482"/>
                    <a:pt x="256717" y="451362"/>
                  </a:cubicBezTo>
                  <a:cubicBezTo>
                    <a:pt x="256717" y="451186"/>
                    <a:pt x="256541" y="451009"/>
                    <a:pt x="256364" y="450833"/>
                  </a:cubicBezTo>
                  <a:cubicBezTo>
                    <a:pt x="257955" y="427346"/>
                    <a:pt x="260076" y="405449"/>
                    <a:pt x="262903" y="385495"/>
                  </a:cubicBezTo>
                  <a:close/>
                  <a:moveTo>
                    <a:pt x="275085" y="321069"/>
                  </a:moveTo>
                  <a:cubicBezTo>
                    <a:pt x="284455" y="324776"/>
                    <a:pt x="298597" y="325305"/>
                    <a:pt x="306375" y="325305"/>
                  </a:cubicBezTo>
                  <a:cubicBezTo>
                    <a:pt x="312916" y="325305"/>
                    <a:pt x="324053" y="324952"/>
                    <a:pt x="333069" y="322481"/>
                  </a:cubicBezTo>
                  <a:cubicBezTo>
                    <a:pt x="330417" y="338721"/>
                    <a:pt x="328296" y="355844"/>
                    <a:pt x="327412" y="372790"/>
                  </a:cubicBezTo>
                  <a:cubicBezTo>
                    <a:pt x="327412" y="372790"/>
                    <a:pt x="327235" y="372967"/>
                    <a:pt x="327235" y="372967"/>
                  </a:cubicBezTo>
                  <a:cubicBezTo>
                    <a:pt x="324230" y="374732"/>
                    <a:pt x="313446" y="377380"/>
                    <a:pt x="296299" y="377380"/>
                  </a:cubicBezTo>
                  <a:cubicBezTo>
                    <a:pt x="279328" y="377380"/>
                    <a:pt x="268368" y="374732"/>
                    <a:pt x="265362" y="372967"/>
                  </a:cubicBezTo>
                  <a:cubicBezTo>
                    <a:pt x="265362" y="372614"/>
                    <a:pt x="265009" y="372437"/>
                    <a:pt x="264832" y="372261"/>
                  </a:cubicBezTo>
                  <a:cubicBezTo>
                    <a:pt x="267837" y="353549"/>
                    <a:pt x="271373" y="336426"/>
                    <a:pt x="275085" y="321069"/>
                  </a:cubicBezTo>
                  <a:close/>
                  <a:moveTo>
                    <a:pt x="294538" y="257842"/>
                  </a:moveTo>
                  <a:cubicBezTo>
                    <a:pt x="303554" y="262961"/>
                    <a:pt x="319111" y="263491"/>
                    <a:pt x="325298" y="263491"/>
                  </a:cubicBezTo>
                  <a:cubicBezTo>
                    <a:pt x="329364" y="263491"/>
                    <a:pt x="338204" y="263314"/>
                    <a:pt x="345982" y="261549"/>
                  </a:cubicBezTo>
                  <a:cubicBezTo>
                    <a:pt x="342446" y="275141"/>
                    <a:pt x="338911" y="290676"/>
                    <a:pt x="335729" y="307093"/>
                  </a:cubicBezTo>
                  <a:cubicBezTo>
                    <a:pt x="335375" y="307622"/>
                    <a:pt x="335021" y="307976"/>
                    <a:pt x="334668" y="308505"/>
                  </a:cubicBezTo>
                  <a:cubicBezTo>
                    <a:pt x="331839" y="310094"/>
                    <a:pt x="321940" y="312742"/>
                    <a:pt x="306383" y="312742"/>
                  </a:cubicBezTo>
                  <a:cubicBezTo>
                    <a:pt x="291179" y="312742"/>
                    <a:pt x="281456" y="310270"/>
                    <a:pt x="278451" y="308682"/>
                  </a:cubicBezTo>
                  <a:cubicBezTo>
                    <a:pt x="283578" y="288911"/>
                    <a:pt x="289235" y="271964"/>
                    <a:pt x="294538" y="257842"/>
                  </a:cubicBezTo>
                  <a:close/>
                  <a:moveTo>
                    <a:pt x="358038" y="202237"/>
                  </a:moveTo>
                  <a:cubicBezTo>
                    <a:pt x="359452" y="204003"/>
                    <a:pt x="361044" y="205770"/>
                    <a:pt x="362635" y="207184"/>
                  </a:cubicBezTo>
                  <a:cubicBezTo>
                    <a:pt x="360513" y="213190"/>
                    <a:pt x="355563" y="227324"/>
                    <a:pt x="350082" y="246758"/>
                  </a:cubicBezTo>
                  <a:cubicBezTo>
                    <a:pt x="350082" y="246934"/>
                    <a:pt x="350082" y="246934"/>
                    <a:pt x="349905" y="246934"/>
                  </a:cubicBezTo>
                  <a:cubicBezTo>
                    <a:pt x="347429" y="248524"/>
                    <a:pt x="338766" y="250998"/>
                    <a:pt x="325328" y="250998"/>
                  </a:cubicBezTo>
                  <a:cubicBezTo>
                    <a:pt x="311891" y="250998"/>
                    <a:pt x="303050" y="248524"/>
                    <a:pt x="300575" y="246934"/>
                  </a:cubicBezTo>
                  <a:cubicBezTo>
                    <a:pt x="300398" y="246404"/>
                    <a:pt x="300045" y="246051"/>
                    <a:pt x="299691" y="245521"/>
                  </a:cubicBezTo>
                  <a:cubicBezTo>
                    <a:pt x="309592" y="222024"/>
                    <a:pt x="318079" y="208597"/>
                    <a:pt x="320908" y="204357"/>
                  </a:cubicBezTo>
                  <a:cubicBezTo>
                    <a:pt x="325859" y="206654"/>
                    <a:pt x="331517" y="208067"/>
                    <a:pt x="337351" y="208067"/>
                  </a:cubicBezTo>
                  <a:cubicBezTo>
                    <a:pt x="344777" y="208067"/>
                    <a:pt x="351850" y="205947"/>
                    <a:pt x="358038" y="202237"/>
                  </a:cubicBezTo>
                  <a:close/>
                  <a:moveTo>
                    <a:pt x="389838" y="150512"/>
                  </a:moveTo>
                  <a:cubicBezTo>
                    <a:pt x="404872" y="150512"/>
                    <a:pt x="417253" y="162869"/>
                    <a:pt x="417253" y="178050"/>
                  </a:cubicBezTo>
                  <a:cubicBezTo>
                    <a:pt x="417253" y="193055"/>
                    <a:pt x="404872" y="205412"/>
                    <a:pt x="389838" y="205412"/>
                  </a:cubicBezTo>
                  <a:cubicBezTo>
                    <a:pt x="379580" y="205412"/>
                    <a:pt x="370029" y="199586"/>
                    <a:pt x="365431" y="190230"/>
                  </a:cubicBezTo>
                  <a:cubicBezTo>
                    <a:pt x="363308" y="186170"/>
                    <a:pt x="362424" y="182110"/>
                    <a:pt x="362424" y="178050"/>
                  </a:cubicBezTo>
                  <a:cubicBezTo>
                    <a:pt x="362424" y="170106"/>
                    <a:pt x="365608" y="162869"/>
                    <a:pt x="371621" y="157573"/>
                  </a:cubicBezTo>
                  <a:cubicBezTo>
                    <a:pt x="376750" y="152983"/>
                    <a:pt x="383118" y="150512"/>
                    <a:pt x="389838" y="150512"/>
                  </a:cubicBezTo>
                  <a:close/>
                  <a:moveTo>
                    <a:pt x="337345" y="140633"/>
                  </a:moveTo>
                  <a:cubicBezTo>
                    <a:pt x="346191" y="140633"/>
                    <a:pt x="354329" y="144872"/>
                    <a:pt x="359460" y="151938"/>
                  </a:cubicBezTo>
                  <a:cubicBezTo>
                    <a:pt x="359106" y="152468"/>
                    <a:pt x="358752" y="152998"/>
                    <a:pt x="358398" y="153528"/>
                  </a:cubicBezTo>
                  <a:cubicBezTo>
                    <a:pt x="357868" y="154234"/>
                    <a:pt x="357160" y="155117"/>
                    <a:pt x="356629" y="156001"/>
                  </a:cubicBezTo>
                  <a:cubicBezTo>
                    <a:pt x="355745" y="157237"/>
                    <a:pt x="354860" y="158650"/>
                    <a:pt x="354152" y="160240"/>
                  </a:cubicBezTo>
                  <a:cubicBezTo>
                    <a:pt x="353799" y="161123"/>
                    <a:pt x="353268" y="161830"/>
                    <a:pt x="352914" y="162890"/>
                  </a:cubicBezTo>
                  <a:cubicBezTo>
                    <a:pt x="352206" y="164479"/>
                    <a:pt x="351676" y="166069"/>
                    <a:pt x="351145" y="167836"/>
                  </a:cubicBezTo>
                  <a:cubicBezTo>
                    <a:pt x="350968" y="168719"/>
                    <a:pt x="350791" y="169425"/>
                    <a:pt x="350437" y="170309"/>
                  </a:cubicBezTo>
                  <a:cubicBezTo>
                    <a:pt x="350083" y="172782"/>
                    <a:pt x="349730" y="175431"/>
                    <a:pt x="349730" y="178081"/>
                  </a:cubicBezTo>
                  <a:cubicBezTo>
                    <a:pt x="349730" y="180730"/>
                    <a:pt x="350083" y="183557"/>
                    <a:pt x="350614" y="186206"/>
                  </a:cubicBezTo>
                  <a:cubicBezTo>
                    <a:pt x="350791" y="186913"/>
                    <a:pt x="350968" y="187620"/>
                    <a:pt x="351322" y="188503"/>
                  </a:cubicBezTo>
                  <a:cubicBezTo>
                    <a:pt x="351499" y="189386"/>
                    <a:pt x="351676" y="190269"/>
                    <a:pt x="352029" y="191152"/>
                  </a:cubicBezTo>
                  <a:cubicBezTo>
                    <a:pt x="347607" y="193979"/>
                    <a:pt x="342476" y="195392"/>
                    <a:pt x="337345" y="195392"/>
                  </a:cubicBezTo>
                  <a:cubicBezTo>
                    <a:pt x="322307" y="195392"/>
                    <a:pt x="309923" y="183203"/>
                    <a:pt x="309923" y="168012"/>
                  </a:cubicBezTo>
                  <a:cubicBezTo>
                    <a:pt x="309923" y="152821"/>
                    <a:pt x="322307" y="140633"/>
                    <a:pt x="337345" y="140633"/>
                  </a:cubicBezTo>
                  <a:close/>
                  <a:moveTo>
                    <a:pt x="246831" y="102"/>
                  </a:moveTo>
                  <a:cubicBezTo>
                    <a:pt x="296157" y="-1133"/>
                    <a:pt x="334345" y="8753"/>
                    <a:pt x="358035" y="29231"/>
                  </a:cubicBezTo>
                  <a:cubicBezTo>
                    <a:pt x="382963" y="50945"/>
                    <a:pt x="383494" y="76719"/>
                    <a:pt x="383494" y="77778"/>
                  </a:cubicBezTo>
                  <a:cubicBezTo>
                    <a:pt x="383494" y="80426"/>
                    <a:pt x="385085" y="82721"/>
                    <a:pt x="387383" y="83780"/>
                  </a:cubicBezTo>
                  <a:cubicBezTo>
                    <a:pt x="389858" y="84663"/>
                    <a:pt x="392510" y="84133"/>
                    <a:pt x="394278" y="82368"/>
                  </a:cubicBezTo>
                  <a:cubicBezTo>
                    <a:pt x="428930" y="47767"/>
                    <a:pt x="463935" y="32408"/>
                    <a:pt x="497703" y="36822"/>
                  </a:cubicBezTo>
                  <a:cubicBezTo>
                    <a:pt x="528996" y="40882"/>
                    <a:pt x="554277" y="61007"/>
                    <a:pt x="571073" y="78837"/>
                  </a:cubicBezTo>
                  <a:cubicBezTo>
                    <a:pt x="509725" y="54122"/>
                    <a:pt x="437593" y="97726"/>
                    <a:pt x="433880" y="99845"/>
                  </a:cubicBezTo>
                  <a:cubicBezTo>
                    <a:pt x="431582" y="101434"/>
                    <a:pt x="430344" y="104258"/>
                    <a:pt x="431051" y="106906"/>
                  </a:cubicBezTo>
                  <a:cubicBezTo>
                    <a:pt x="431935" y="109731"/>
                    <a:pt x="434410" y="111673"/>
                    <a:pt x="437239" y="111673"/>
                  </a:cubicBezTo>
                  <a:cubicBezTo>
                    <a:pt x="516974" y="111673"/>
                    <a:pt x="570012" y="128973"/>
                    <a:pt x="594763" y="163397"/>
                  </a:cubicBezTo>
                  <a:cubicBezTo>
                    <a:pt x="604664" y="176991"/>
                    <a:pt x="608553" y="191467"/>
                    <a:pt x="609614" y="204177"/>
                  </a:cubicBezTo>
                  <a:cubicBezTo>
                    <a:pt x="606255" y="198528"/>
                    <a:pt x="601835" y="193585"/>
                    <a:pt x="596708" y="189172"/>
                  </a:cubicBezTo>
                  <a:cubicBezTo>
                    <a:pt x="556399" y="155100"/>
                    <a:pt x="475427" y="167987"/>
                    <a:pt x="472068" y="168693"/>
                  </a:cubicBezTo>
                  <a:cubicBezTo>
                    <a:pt x="468709" y="169223"/>
                    <a:pt x="466410" y="172048"/>
                    <a:pt x="466764" y="175402"/>
                  </a:cubicBezTo>
                  <a:cubicBezTo>
                    <a:pt x="467117" y="178579"/>
                    <a:pt x="469769" y="181227"/>
                    <a:pt x="473128" y="181227"/>
                  </a:cubicBezTo>
                  <a:cubicBezTo>
                    <a:pt x="489040" y="181227"/>
                    <a:pt x="502123" y="186700"/>
                    <a:pt x="513438" y="198175"/>
                  </a:cubicBezTo>
                  <a:cubicBezTo>
                    <a:pt x="539073" y="224479"/>
                    <a:pt x="547205" y="274615"/>
                    <a:pt x="549681" y="306038"/>
                  </a:cubicBezTo>
                  <a:cubicBezTo>
                    <a:pt x="518742" y="265788"/>
                    <a:pt x="445372" y="207884"/>
                    <a:pt x="427515" y="194115"/>
                  </a:cubicBezTo>
                  <a:cubicBezTo>
                    <a:pt x="427162" y="193938"/>
                    <a:pt x="426985" y="193938"/>
                    <a:pt x="426631" y="193761"/>
                  </a:cubicBezTo>
                  <a:cubicBezTo>
                    <a:pt x="428753" y="188818"/>
                    <a:pt x="429991" y="183522"/>
                    <a:pt x="429991" y="178050"/>
                  </a:cubicBezTo>
                  <a:cubicBezTo>
                    <a:pt x="429991" y="155983"/>
                    <a:pt x="411958" y="137976"/>
                    <a:pt x="389858" y="137976"/>
                  </a:cubicBezTo>
                  <a:cubicBezTo>
                    <a:pt x="382433" y="137976"/>
                    <a:pt x="375361" y="139918"/>
                    <a:pt x="368996" y="143802"/>
                  </a:cubicBezTo>
                  <a:cubicBezTo>
                    <a:pt x="361571" y="133916"/>
                    <a:pt x="350079" y="127914"/>
                    <a:pt x="337350" y="127914"/>
                  </a:cubicBezTo>
                  <a:cubicBezTo>
                    <a:pt x="317549" y="127914"/>
                    <a:pt x="300930" y="142566"/>
                    <a:pt x="297925" y="161632"/>
                  </a:cubicBezTo>
                  <a:cubicBezTo>
                    <a:pt x="223141" y="161632"/>
                    <a:pt x="161263" y="229951"/>
                    <a:pt x="134567" y="264905"/>
                  </a:cubicBezTo>
                  <a:cubicBezTo>
                    <a:pt x="153130" y="173107"/>
                    <a:pt x="270168" y="116263"/>
                    <a:pt x="271583" y="115733"/>
                  </a:cubicBezTo>
                  <a:cubicBezTo>
                    <a:pt x="273881" y="114497"/>
                    <a:pt x="275472" y="112026"/>
                    <a:pt x="275118" y="109201"/>
                  </a:cubicBezTo>
                  <a:cubicBezTo>
                    <a:pt x="274765" y="106553"/>
                    <a:pt x="272820" y="104435"/>
                    <a:pt x="270168" y="103729"/>
                  </a:cubicBezTo>
                  <a:cubicBezTo>
                    <a:pt x="183362" y="85545"/>
                    <a:pt x="129440" y="112908"/>
                    <a:pt x="102390" y="134093"/>
                  </a:cubicBezTo>
                  <a:cubicBezTo>
                    <a:pt x="114058" y="110084"/>
                    <a:pt x="131208" y="92430"/>
                    <a:pt x="153837" y="81309"/>
                  </a:cubicBezTo>
                  <a:cubicBezTo>
                    <a:pt x="223318" y="47237"/>
                    <a:pt x="321969" y="86428"/>
                    <a:pt x="322853" y="86958"/>
                  </a:cubicBezTo>
                  <a:cubicBezTo>
                    <a:pt x="325505" y="87840"/>
                    <a:pt x="328510" y="87134"/>
                    <a:pt x="330278" y="85016"/>
                  </a:cubicBezTo>
                  <a:cubicBezTo>
                    <a:pt x="332046" y="82721"/>
                    <a:pt x="332046" y="79720"/>
                    <a:pt x="330455" y="77425"/>
                  </a:cubicBezTo>
                  <a:cubicBezTo>
                    <a:pt x="299339" y="32585"/>
                    <a:pt x="269815" y="10518"/>
                    <a:pt x="246831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50" name="文本框 49"/>
            <p:cNvSpPr txBox="1"/>
            <p:nvPr>
              <p:custDataLst>
                <p:tags r:id="rId13"/>
              </p:custDataLst>
            </p:nvPr>
          </p:nvSpPr>
          <p:spPr>
            <a:xfrm>
              <a:off x="5194796" y="1919958"/>
              <a:ext cx="3956456" cy="906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>
                  <a:solidFill>
                    <a:schemeClr val="bg1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rPr>
                <a:t>    </a:t>
              </a:r>
              <a:r>
                <a:rPr lang="en-US" altLang="zh-CN" sz="6000">
                  <a:solidFill>
                    <a:srgbClr val="66CBFF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rPr>
                <a:t>ARGO</a:t>
              </a:r>
              <a:r>
                <a:rPr lang="zh-CN" altLang="en-US" sz="6000">
                  <a:solidFill>
                    <a:schemeClr val="bg1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rPr>
                <a:t>系统</a:t>
              </a:r>
              <a:endParaRPr lang="zh-CN" altLang="en-US" sz="6000">
                <a:noFill/>
                <a:latin typeface="汉仪趣黑W" panose="00020600040101010101" pitchFamily="18" charset="-122"/>
                <a:ea typeface="汉仪趣黑W" panose="00020600040101010101" pitchFamily="18" charset="-122"/>
              </a:endParaRPr>
            </a:p>
          </p:txBody>
        </p:sp>
      </p:grpSp>
      <p:sp>
        <p:nvSpPr>
          <p:cNvPr id="69" name="Rectangle 67"/>
          <p:cNvSpPr/>
          <p:nvPr>
            <p:custDataLst>
              <p:tags r:id="rId14"/>
            </p:custDataLst>
          </p:nvPr>
        </p:nvSpPr>
        <p:spPr>
          <a:xfrm rot="311190" flipH="1">
            <a:off x="9374912" y="2035334"/>
            <a:ext cx="731022" cy="544243"/>
          </a:xfrm>
          <a:custGeom>
            <a:avLst/>
            <a:gdLst>
              <a:gd name="connsiteX0" fmla="*/ 519125 w 609120"/>
              <a:gd name="connsiteY0" fmla="*/ 228054 h 453488"/>
              <a:gd name="connsiteX1" fmla="*/ 585118 w 609120"/>
              <a:gd name="connsiteY1" fmla="*/ 254406 h 453488"/>
              <a:gd name="connsiteX2" fmla="*/ 595119 w 609120"/>
              <a:gd name="connsiteY2" fmla="*/ 275431 h 453488"/>
              <a:gd name="connsiteX3" fmla="*/ 572592 w 609120"/>
              <a:gd name="connsiteY3" fmla="*/ 285991 h 453488"/>
              <a:gd name="connsiteX4" fmla="*/ 506506 w 609120"/>
              <a:gd name="connsiteY4" fmla="*/ 259732 h 453488"/>
              <a:gd name="connsiteX5" fmla="*/ 496504 w 609120"/>
              <a:gd name="connsiteY5" fmla="*/ 238707 h 453488"/>
              <a:gd name="connsiteX6" fmla="*/ 519125 w 609120"/>
              <a:gd name="connsiteY6" fmla="*/ 228054 h 453488"/>
              <a:gd name="connsiteX7" fmla="*/ 522224 w 609120"/>
              <a:gd name="connsiteY7" fmla="*/ 168192 h 453488"/>
              <a:gd name="connsiteX8" fmla="*/ 592096 w 609120"/>
              <a:gd name="connsiteY8" fmla="*/ 168192 h 453488"/>
              <a:gd name="connsiteX9" fmla="*/ 609120 w 609120"/>
              <a:gd name="connsiteY9" fmla="*/ 185283 h 453488"/>
              <a:gd name="connsiteX10" fmla="*/ 609120 w 609120"/>
              <a:gd name="connsiteY10" fmla="*/ 185750 h 453488"/>
              <a:gd name="connsiteX11" fmla="*/ 592096 w 609120"/>
              <a:gd name="connsiteY11" fmla="*/ 202840 h 453488"/>
              <a:gd name="connsiteX12" fmla="*/ 522224 w 609120"/>
              <a:gd name="connsiteY12" fmla="*/ 202840 h 453488"/>
              <a:gd name="connsiteX13" fmla="*/ 505107 w 609120"/>
              <a:gd name="connsiteY13" fmla="*/ 185750 h 453488"/>
              <a:gd name="connsiteX14" fmla="*/ 505107 w 609120"/>
              <a:gd name="connsiteY14" fmla="*/ 185283 h 453488"/>
              <a:gd name="connsiteX15" fmla="*/ 522224 w 609120"/>
              <a:gd name="connsiteY15" fmla="*/ 168192 h 453488"/>
              <a:gd name="connsiteX16" fmla="*/ 572704 w 609120"/>
              <a:gd name="connsiteY16" fmla="*/ 85017 h 453488"/>
              <a:gd name="connsiteX17" fmla="*/ 595236 w 609120"/>
              <a:gd name="connsiteY17" fmla="*/ 95666 h 453488"/>
              <a:gd name="connsiteX18" fmla="*/ 585326 w 609120"/>
              <a:gd name="connsiteY18" fmla="*/ 116684 h 453488"/>
              <a:gd name="connsiteX19" fmla="*/ 519224 w 609120"/>
              <a:gd name="connsiteY19" fmla="*/ 142934 h 453488"/>
              <a:gd name="connsiteX20" fmla="*/ 496692 w 609120"/>
              <a:gd name="connsiteY20" fmla="*/ 132378 h 453488"/>
              <a:gd name="connsiteX21" fmla="*/ 506603 w 609120"/>
              <a:gd name="connsiteY21" fmla="*/ 111360 h 453488"/>
              <a:gd name="connsiteX22" fmla="*/ 408595 w 609120"/>
              <a:gd name="connsiteY22" fmla="*/ 119 h 453488"/>
              <a:gd name="connsiteX23" fmla="*/ 425241 w 609120"/>
              <a:gd name="connsiteY23" fmla="*/ 19822 h 453488"/>
              <a:gd name="connsiteX24" fmla="*/ 425241 w 609120"/>
              <a:gd name="connsiteY24" fmla="*/ 129080 h 453488"/>
              <a:gd name="connsiteX25" fmla="*/ 466578 w 609120"/>
              <a:gd name="connsiteY25" fmla="*/ 188470 h 453488"/>
              <a:gd name="connsiteX26" fmla="*/ 425241 w 609120"/>
              <a:gd name="connsiteY26" fmla="*/ 247861 h 453488"/>
              <a:gd name="connsiteX27" fmla="*/ 425241 w 609120"/>
              <a:gd name="connsiteY27" fmla="*/ 358052 h 453488"/>
              <a:gd name="connsiteX28" fmla="*/ 408595 w 609120"/>
              <a:gd name="connsiteY28" fmla="*/ 377756 h 453488"/>
              <a:gd name="connsiteX29" fmla="*/ 387552 w 609120"/>
              <a:gd name="connsiteY29" fmla="*/ 360200 h 453488"/>
              <a:gd name="connsiteX30" fmla="*/ 189287 w 609120"/>
              <a:gd name="connsiteY30" fmla="*/ 272794 h 453488"/>
              <a:gd name="connsiteX31" fmla="*/ 189287 w 609120"/>
              <a:gd name="connsiteY31" fmla="*/ 290630 h 453488"/>
              <a:gd name="connsiteX32" fmla="*/ 150008 w 609120"/>
              <a:gd name="connsiteY32" fmla="*/ 290630 h 453488"/>
              <a:gd name="connsiteX33" fmla="*/ 169461 w 609120"/>
              <a:gd name="connsiteY33" fmla="*/ 444150 h 453488"/>
              <a:gd name="connsiteX34" fmla="*/ 162072 w 609120"/>
              <a:gd name="connsiteY34" fmla="*/ 445831 h 453488"/>
              <a:gd name="connsiteX35" fmla="*/ 137289 w 609120"/>
              <a:gd name="connsiteY35" fmla="*/ 451714 h 453488"/>
              <a:gd name="connsiteX36" fmla="*/ 129901 w 609120"/>
              <a:gd name="connsiteY36" fmla="*/ 453488 h 453488"/>
              <a:gd name="connsiteX37" fmla="*/ 80896 w 609120"/>
              <a:gd name="connsiteY37" fmla="*/ 290630 h 453488"/>
              <a:gd name="connsiteX38" fmla="*/ 70234 w 609120"/>
              <a:gd name="connsiteY38" fmla="*/ 290630 h 453488"/>
              <a:gd name="connsiteX39" fmla="*/ 27308 w 609120"/>
              <a:gd name="connsiteY39" fmla="*/ 247768 h 453488"/>
              <a:gd name="connsiteX40" fmla="*/ 27308 w 609120"/>
              <a:gd name="connsiteY40" fmla="*/ 231333 h 453488"/>
              <a:gd name="connsiteX41" fmla="*/ 14309 w 609120"/>
              <a:gd name="connsiteY41" fmla="*/ 231333 h 453488"/>
              <a:gd name="connsiteX42" fmla="*/ 0 w 609120"/>
              <a:gd name="connsiteY42" fmla="*/ 217045 h 453488"/>
              <a:gd name="connsiteX43" fmla="*/ 0 w 609120"/>
              <a:gd name="connsiteY43" fmla="*/ 163351 h 453488"/>
              <a:gd name="connsiteX44" fmla="*/ 14309 w 609120"/>
              <a:gd name="connsiteY44" fmla="*/ 149063 h 453488"/>
              <a:gd name="connsiteX45" fmla="*/ 27308 w 609120"/>
              <a:gd name="connsiteY45" fmla="*/ 149063 h 453488"/>
              <a:gd name="connsiteX46" fmla="*/ 27308 w 609120"/>
              <a:gd name="connsiteY46" fmla="*/ 130013 h 453488"/>
              <a:gd name="connsiteX47" fmla="*/ 70234 w 609120"/>
              <a:gd name="connsiteY47" fmla="*/ 87151 h 453488"/>
              <a:gd name="connsiteX48" fmla="*/ 189287 w 609120"/>
              <a:gd name="connsiteY48" fmla="*/ 87151 h 453488"/>
              <a:gd name="connsiteX49" fmla="*/ 189287 w 609120"/>
              <a:gd name="connsiteY49" fmla="*/ 105080 h 453488"/>
              <a:gd name="connsiteX50" fmla="*/ 387552 w 609120"/>
              <a:gd name="connsiteY50" fmla="*/ 17675 h 453488"/>
              <a:gd name="connsiteX51" fmla="*/ 408595 w 609120"/>
              <a:gd name="connsiteY51" fmla="*/ 119 h 45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9120" h="453488">
                <a:moveTo>
                  <a:pt x="519125" y="228054"/>
                </a:moveTo>
                <a:lnTo>
                  <a:pt x="585118" y="254406"/>
                </a:lnTo>
                <a:cubicBezTo>
                  <a:pt x="593530" y="257770"/>
                  <a:pt x="597830" y="266928"/>
                  <a:pt x="595119" y="275431"/>
                </a:cubicBezTo>
                <a:cubicBezTo>
                  <a:pt x="592035" y="284776"/>
                  <a:pt x="581753" y="289635"/>
                  <a:pt x="572592" y="285991"/>
                </a:cubicBezTo>
                <a:lnTo>
                  <a:pt x="506506" y="259732"/>
                </a:lnTo>
                <a:cubicBezTo>
                  <a:pt x="498187" y="256462"/>
                  <a:pt x="493887" y="247304"/>
                  <a:pt x="496504" y="238707"/>
                </a:cubicBezTo>
                <a:cubicBezTo>
                  <a:pt x="499683" y="229362"/>
                  <a:pt x="509871" y="224503"/>
                  <a:pt x="519125" y="228054"/>
                </a:cubicBezTo>
                <a:close/>
                <a:moveTo>
                  <a:pt x="522224" y="168192"/>
                </a:moveTo>
                <a:lnTo>
                  <a:pt x="592096" y="168192"/>
                </a:lnTo>
                <a:cubicBezTo>
                  <a:pt x="601544" y="168192"/>
                  <a:pt x="609120" y="175944"/>
                  <a:pt x="609120" y="185283"/>
                </a:cubicBezTo>
                <a:lnTo>
                  <a:pt x="609120" y="185750"/>
                </a:lnTo>
                <a:cubicBezTo>
                  <a:pt x="609120" y="195182"/>
                  <a:pt x="601450" y="202840"/>
                  <a:pt x="592096" y="202840"/>
                </a:cubicBezTo>
                <a:lnTo>
                  <a:pt x="522224" y="202840"/>
                </a:lnTo>
                <a:cubicBezTo>
                  <a:pt x="512777" y="202840"/>
                  <a:pt x="505107" y="195089"/>
                  <a:pt x="505107" y="185750"/>
                </a:cubicBezTo>
                <a:lnTo>
                  <a:pt x="505107" y="185283"/>
                </a:lnTo>
                <a:cubicBezTo>
                  <a:pt x="505107" y="175757"/>
                  <a:pt x="512777" y="168192"/>
                  <a:pt x="522224" y="168192"/>
                </a:cubicBezTo>
                <a:close/>
                <a:moveTo>
                  <a:pt x="572704" y="85017"/>
                </a:moveTo>
                <a:cubicBezTo>
                  <a:pt x="581773" y="81467"/>
                  <a:pt x="592151" y="86325"/>
                  <a:pt x="595236" y="95666"/>
                </a:cubicBezTo>
                <a:cubicBezTo>
                  <a:pt x="598041" y="104260"/>
                  <a:pt x="593647" y="113321"/>
                  <a:pt x="585326" y="116684"/>
                </a:cubicBezTo>
                <a:lnTo>
                  <a:pt x="519224" y="142934"/>
                </a:lnTo>
                <a:cubicBezTo>
                  <a:pt x="509968" y="146670"/>
                  <a:pt x="499684" y="141719"/>
                  <a:pt x="496692" y="132378"/>
                </a:cubicBezTo>
                <a:cubicBezTo>
                  <a:pt x="493887" y="123784"/>
                  <a:pt x="498281" y="114723"/>
                  <a:pt x="506603" y="111360"/>
                </a:cubicBezTo>
                <a:close/>
                <a:moveTo>
                  <a:pt x="408595" y="119"/>
                </a:moveTo>
                <a:cubicBezTo>
                  <a:pt x="418321" y="1239"/>
                  <a:pt x="425241" y="10111"/>
                  <a:pt x="425241" y="19822"/>
                </a:cubicBezTo>
                <a:lnTo>
                  <a:pt x="425241" y="129080"/>
                </a:lnTo>
                <a:cubicBezTo>
                  <a:pt x="449370" y="138044"/>
                  <a:pt x="466578" y="161203"/>
                  <a:pt x="466578" y="188470"/>
                </a:cubicBezTo>
                <a:cubicBezTo>
                  <a:pt x="466578" y="215645"/>
                  <a:pt x="449370" y="238897"/>
                  <a:pt x="425241" y="247861"/>
                </a:cubicBezTo>
                <a:lnTo>
                  <a:pt x="425241" y="358052"/>
                </a:lnTo>
                <a:cubicBezTo>
                  <a:pt x="425241" y="367764"/>
                  <a:pt x="418227" y="376635"/>
                  <a:pt x="408595" y="377756"/>
                </a:cubicBezTo>
                <a:cubicBezTo>
                  <a:pt x="397559" y="378969"/>
                  <a:pt x="388207" y="370752"/>
                  <a:pt x="387552" y="360200"/>
                </a:cubicBezTo>
                <a:cubicBezTo>
                  <a:pt x="327418" y="303330"/>
                  <a:pt x="241378" y="281292"/>
                  <a:pt x="189287" y="272794"/>
                </a:cubicBezTo>
                <a:lnTo>
                  <a:pt x="189287" y="290630"/>
                </a:lnTo>
                <a:lnTo>
                  <a:pt x="150008" y="290630"/>
                </a:lnTo>
                <a:lnTo>
                  <a:pt x="169461" y="444150"/>
                </a:lnTo>
                <a:lnTo>
                  <a:pt x="162072" y="445831"/>
                </a:lnTo>
                <a:lnTo>
                  <a:pt x="137289" y="451714"/>
                </a:lnTo>
                <a:lnTo>
                  <a:pt x="129901" y="453488"/>
                </a:lnTo>
                <a:lnTo>
                  <a:pt x="80896" y="290630"/>
                </a:lnTo>
                <a:lnTo>
                  <a:pt x="70234" y="290630"/>
                </a:lnTo>
                <a:cubicBezTo>
                  <a:pt x="46480" y="290630"/>
                  <a:pt x="27308" y="271394"/>
                  <a:pt x="27308" y="247768"/>
                </a:cubicBezTo>
                <a:lnTo>
                  <a:pt x="27308" y="231333"/>
                </a:lnTo>
                <a:lnTo>
                  <a:pt x="14309" y="231333"/>
                </a:lnTo>
                <a:cubicBezTo>
                  <a:pt x="6453" y="231333"/>
                  <a:pt x="0" y="224983"/>
                  <a:pt x="0" y="217045"/>
                </a:cubicBezTo>
                <a:lnTo>
                  <a:pt x="0" y="163351"/>
                </a:lnTo>
                <a:cubicBezTo>
                  <a:pt x="0" y="155507"/>
                  <a:pt x="6359" y="149063"/>
                  <a:pt x="14309" y="149063"/>
                </a:cubicBezTo>
                <a:lnTo>
                  <a:pt x="27308" y="149063"/>
                </a:lnTo>
                <a:lnTo>
                  <a:pt x="27308" y="130013"/>
                </a:lnTo>
                <a:cubicBezTo>
                  <a:pt x="27308" y="106294"/>
                  <a:pt x="46480" y="87151"/>
                  <a:pt x="70234" y="87151"/>
                </a:cubicBezTo>
                <a:lnTo>
                  <a:pt x="189287" y="87151"/>
                </a:lnTo>
                <a:lnTo>
                  <a:pt x="189287" y="105080"/>
                </a:lnTo>
                <a:cubicBezTo>
                  <a:pt x="241378" y="96583"/>
                  <a:pt x="327418" y="74544"/>
                  <a:pt x="387552" y="17675"/>
                </a:cubicBezTo>
                <a:cubicBezTo>
                  <a:pt x="388300" y="7122"/>
                  <a:pt x="397559" y="-1095"/>
                  <a:pt x="408595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926510"/>
            <a:ext cx="12192000" cy="2931490"/>
          </a:xfrm>
          <a:prstGeom prst="rect">
            <a:avLst/>
          </a:prstGeom>
          <a:solidFill>
            <a:srgbClr val="269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0" y="0"/>
            <a:ext cx="12204700" cy="6961815"/>
          </a:xfrm>
          <a:custGeom>
            <a:avLst/>
            <a:gdLst>
              <a:gd name="connsiteX0" fmla="*/ 0 w 12204700"/>
              <a:gd name="connsiteY0" fmla="*/ 0 h 6961815"/>
              <a:gd name="connsiteX1" fmla="*/ 12204700 w 12204700"/>
              <a:gd name="connsiteY1" fmla="*/ 0 h 6961815"/>
              <a:gd name="connsiteX2" fmla="*/ 12204700 w 12204700"/>
              <a:gd name="connsiteY2" fmla="*/ 1335310 h 6961815"/>
              <a:gd name="connsiteX3" fmla="*/ 12204700 w 12204700"/>
              <a:gd name="connsiteY3" fmla="*/ 2931490 h 6961815"/>
              <a:gd name="connsiteX4" fmla="*/ 12204700 w 12204700"/>
              <a:gd name="connsiteY4" fmla="*/ 5920010 h 6961815"/>
              <a:gd name="connsiteX5" fmla="*/ 9305827 w 12204700"/>
              <a:gd name="connsiteY5" fmla="*/ 6933129 h 6961815"/>
              <a:gd name="connsiteX6" fmla="*/ 8687594 w 12204700"/>
              <a:gd name="connsiteY6" fmla="*/ 6489129 h 6961815"/>
              <a:gd name="connsiteX7" fmla="*/ 6261100 w 12204700"/>
              <a:gd name="connsiteY7" fmla="*/ 6237510 h 6961815"/>
              <a:gd name="connsiteX8" fmla="*/ 0 w 12204700"/>
              <a:gd name="connsiteY8" fmla="*/ 5627910 h 6961815"/>
              <a:gd name="connsiteX9" fmla="*/ 0 w 12204700"/>
              <a:gd name="connsiteY9" fmla="*/ 4853772 h 6961815"/>
              <a:gd name="connsiteX10" fmla="*/ 0 w 12204700"/>
              <a:gd name="connsiteY10" fmla="*/ 2931490 h 6961815"/>
              <a:gd name="connsiteX11" fmla="*/ 0 w 12204700"/>
              <a:gd name="connsiteY11" fmla="*/ 1335310 h 6961815"/>
              <a:gd name="connsiteX12" fmla="*/ 0 w 12204700"/>
              <a:gd name="connsiteY12" fmla="*/ 145141 h 696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4700" h="6961815">
                <a:moveTo>
                  <a:pt x="0" y="0"/>
                </a:moveTo>
                <a:lnTo>
                  <a:pt x="12204700" y="0"/>
                </a:lnTo>
                <a:lnTo>
                  <a:pt x="12204700" y="1335310"/>
                </a:lnTo>
                <a:lnTo>
                  <a:pt x="12204700" y="2931490"/>
                </a:lnTo>
                <a:lnTo>
                  <a:pt x="12204700" y="5920010"/>
                </a:lnTo>
                <a:cubicBezTo>
                  <a:pt x="11502359" y="6493386"/>
                  <a:pt x="10504515" y="6845888"/>
                  <a:pt x="9305827" y="6933129"/>
                </a:cubicBezTo>
                <a:cubicBezTo>
                  <a:pt x="9012592" y="6946179"/>
                  <a:pt x="8134497" y="7108462"/>
                  <a:pt x="8687594" y="6489129"/>
                </a:cubicBezTo>
                <a:cubicBezTo>
                  <a:pt x="9092135" y="5973807"/>
                  <a:pt x="8099944" y="5801676"/>
                  <a:pt x="6261100" y="6237510"/>
                </a:cubicBezTo>
                <a:cubicBezTo>
                  <a:pt x="3347599" y="7003283"/>
                  <a:pt x="1298040" y="6595771"/>
                  <a:pt x="0" y="5627910"/>
                </a:cubicBezTo>
                <a:lnTo>
                  <a:pt x="0" y="4853772"/>
                </a:lnTo>
                <a:lnTo>
                  <a:pt x="0" y="2931490"/>
                </a:lnTo>
                <a:lnTo>
                  <a:pt x="0" y="1335310"/>
                </a:lnTo>
                <a:lnTo>
                  <a:pt x="0" y="14514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75986" y="6270939"/>
            <a:ext cx="11871836" cy="499046"/>
            <a:chOff x="992710" y="6196013"/>
            <a:chExt cx="11871836" cy="499046"/>
          </a:xfrm>
          <a:solidFill>
            <a:srgbClr val="1982D9"/>
          </a:solidFill>
        </p:grpSpPr>
        <p:sp>
          <p:nvSpPr>
            <p:cNvPr id="12" name="îṣḻîḓê"/>
            <p:cNvSpPr/>
            <p:nvPr/>
          </p:nvSpPr>
          <p:spPr bwMode="auto">
            <a:xfrm>
              <a:off x="99271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1ïḑe"/>
            <p:cNvSpPr/>
            <p:nvPr/>
          </p:nvSpPr>
          <p:spPr bwMode="auto">
            <a:xfrm>
              <a:off x="218179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ŝľïḓè"/>
            <p:cNvSpPr/>
            <p:nvPr/>
          </p:nvSpPr>
          <p:spPr bwMode="auto">
            <a:xfrm>
              <a:off x="395585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ľîḑe"/>
            <p:cNvSpPr/>
            <p:nvPr/>
          </p:nvSpPr>
          <p:spPr bwMode="auto">
            <a:xfrm>
              <a:off x="5146678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ŝ1íḓè"/>
            <p:cNvSpPr/>
            <p:nvPr/>
          </p:nvSpPr>
          <p:spPr bwMode="auto">
            <a:xfrm>
              <a:off x="6755339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šľîḍè"/>
            <p:cNvSpPr/>
            <p:nvPr/>
          </p:nvSpPr>
          <p:spPr bwMode="auto">
            <a:xfrm>
              <a:off x="794616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şľiďè"/>
            <p:cNvSpPr/>
            <p:nvPr/>
          </p:nvSpPr>
          <p:spPr bwMode="auto">
            <a:xfrm>
              <a:off x="9720222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$1ïḑe"/>
            <p:cNvSpPr/>
            <p:nvPr/>
          </p:nvSpPr>
          <p:spPr bwMode="auto">
            <a:xfrm>
              <a:off x="11362083" y="6566471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2" r="61866" b="78503"/>
          <a:stretch>
            <a:fillRect/>
          </a:stretch>
        </p:blipFill>
        <p:spPr>
          <a:xfrm>
            <a:off x="11065388" y="323024"/>
            <a:ext cx="913158" cy="54424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6082913" y="207331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162"/>
          <a:stretch>
            <a:fillRect/>
          </a:stretch>
        </p:blipFill>
        <p:spPr>
          <a:xfrm flipH="1">
            <a:off x="9250268" y="234361"/>
            <a:ext cx="865413" cy="1053010"/>
          </a:xfrm>
          <a:custGeom>
            <a:avLst/>
            <a:gdLst>
              <a:gd name="connsiteX0" fmla="*/ 865413 w 865413"/>
              <a:gd name="connsiteY0" fmla="*/ 0 h 1053010"/>
              <a:gd name="connsiteX1" fmla="*/ 0 w 865413"/>
              <a:gd name="connsiteY1" fmla="*/ 0 h 1053010"/>
              <a:gd name="connsiteX2" fmla="*/ 0 w 865413"/>
              <a:gd name="connsiteY2" fmla="*/ 680866 h 1053010"/>
              <a:gd name="connsiteX3" fmla="*/ 702747 w 865413"/>
              <a:gd name="connsiteY3" fmla="*/ 680866 h 1053010"/>
              <a:gd name="connsiteX4" fmla="*/ 702747 w 865413"/>
              <a:gd name="connsiteY4" fmla="*/ 1053010 h 1053010"/>
              <a:gd name="connsiteX5" fmla="*/ 865413 w 865413"/>
              <a:gd name="connsiteY5" fmla="*/ 1053010 h 10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413" h="1053010">
                <a:moveTo>
                  <a:pt x="865413" y="0"/>
                </a:moveTo>
                <a:lnTo>
                  <a:pt x="0" y="0"/>
                </a:lnTo>
                <a:lnTo>
                  <a:pt x="0" y="680866"/>
                </a:lnTo>
                <a:lnTo>
                  <a:pt x="702747" y="680866"/>
                </a:lnTo>
                <a:lnTo>
                  <a:pt x="702747" y="1053010"/>
                </a:lnTo>
                <a:lnTo>
                  <a:pt x="865413" y="105301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8499" r="9398"/>
          <a:stretch>
            <a:fillRect/>
          </a:stretch>
        </p:blipFill>
        <p:spPr>
          <a:xfrm flipH="1">
            <a:off x="4079712" y="279556"/>
            <a:ext cx="702747" cy="372144"/>
          </a:xfrm>
          <a:custGeom>
            <a:avLst/>
            <a:gdLst>
              <a:gd name="connsiteX0" fmla="*/ 702747 w 702747"/>
              <a:gd name="connsiteY0" fmla="*/ 0 h 372144"/>
              <a:gd name="connsiteX1" fmla="*/ 0 w 702747"/>
              <a:gd name="connsiteY1" fmla="*/ 0 h 372144"/>
              <a:gd name="connsiteX2" fmla="*/ 0 w 702747"/>
              <a:gd name="connsiteY2" fmla="*/ 372144 h 372144"/>
              <a:gd name="connsiteX3" fmla="*/ 702747 w 702747"/>
              <a:gd name="connsiteY3" fmla="*/ 372144 h 37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747" h="372144">
                <a:moveTo>
                  <a:pt x="702747" y="0"/>
                </a:moveTo>
                <a:lnTo>
                  <a:pt x="0" y="0"/>
                </a:lnTo>
                <a:lnTo>
                  <a:pt x="0" y="372144"/>
                </a:lnTo>
                <a:lnTo>
                  <a:pt x="702747" y="372144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1235942" y="191420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3" t="25729" r="24247" b="41771"/>
          <a:stretch>
            <a:fillRect/>
          </a:stretch>
        </p:blipFill>
        <p:spPr>
          <a:xfrm>
            <a:off x="3040820" y="5971724"/>
            <a:ext cx="664816" cy="720217"/>
          </a:xfrm>
          <a:custGeom>
            <a:avLst/>
            <a:gdLst>
              <a:gd name="connsiteX0" fmla="*/ 920750 w 2057400"/>
              <a:gd name="connsiteY0" fmla="*/ 0 h 2228850"/>
              <a:gd name="connsiteX1" fmla="*/ 1104900 w 2057400"/>
              <a:gd name="connsiteY1" fmla="*/ 57150 h 2228850"/>
              <a:gd name="connsiteX2" fmla="*/ 1168400 w 2057400"/>
              <a:gd name="connsiteY2" fmla="*/ 133350 h 2228850"/>
              <a:gd name="connsiteX3" fmla="*/ 1187450 w 2057400"/>
              <a:gd name="connsiteY3" fmla="*/ 146050 h 2228850"/>
              <a:gd name="connsiteX4" fmla="*/ 1212850 w 2057400"/>
              <a:gd name="connsiteY4" fmla="*/ 177800 h 2228850"/>
              <a:gd name="connsiteX5" fmla="*/ 1238250 w 2057400"/>
              <a:gd name="connsiteY5" fmla="*/ 196850 h 2228850"/>
              <a:gd name="connsiteX6" fmla="*/ 1257300 w 2057400"/>
              <a:gd name="connsiteY6" fmla="*/ 222250 h 2228850"/>
              <a:gd name="connsiteX7" fmla="*/ 1441450 w 2057400"/>
              <a:gd name="connsiteY7" fmla="*/ 450850 h 2228850"/>
              <a:gd name="connsiteX8" fmla="*/ 1479550 w 2057400"/>
              <a:gd name="connsiteY8" fmla="*/ 546100 h 2228850"/>
              <a:gd name="connsiteX9" fmla="*/ 1492250 w 2057400"/>
              <a:gd name="connsiteY9" fmla="*/ 577850 h 2228850"/>
              <a:gd name="connsiteX10" fmla="*/ 1504950 w 2057400"/>
              <a:gd name="connsiteY10" fmla="*/ 615950 h 2228850"/>
              <a:gd name="connsiteX11" fmla="*/ 1543050 w 2057400"/>
              <a:gd name="connsiteY11" fmla="*/ 685800 h 2228850"/>
              <a:gd name="connsiteX12" fmla="*/ 1562100 w 2057400"/>
              <a:gd name="connsiteY12" fmla="*/ 730250 h 2228850"/>
              <a:gd name="connsiteX13" fmla="*/ 1568450 w 2057400"/>
              <a:gd name="connsiteY13" fmla="*/ 755650 h 2228850"/>
              <a:gd name="connsiteX14" fmla="*/ 1587500 w 2057400"/>
              <a:gd name="connsiteY14" fmla="*/ 787400 h 2228850"/>
              <a:gd name="connsiteX15" fmla="*/ 1593850 w 2057400"/>
              <a:gd name="connsiteY15" fmla="*/ 819150 h 2228850"/>
              <a:gd name="connsiteX16" fmla="*/ 1619250 w 2057400"/>
              <a:gd name="connsiteY16" fmla="*/ 863600 h 2228850"/>
              <a:gd name="connsiteX17" fmla="*/ 1892300 w 2057400"/>
              <a:gd name="connsiteY17" fmla="*/ 1536700 h 2228850"/>
              <a:gd name="connsiteX18" fmla="*/ 2057400 w 2057400"/>
              <a:gd name="connsiteY18" fmla="*/ 1638300 h 2228850"/>
              <a:gd name="connsiteX19" fmla="*/ 1955800 w 2057400"/>
              <a:gd name="connsiteY19" fmla="*/ 1936750 h 2228850"/>
              <a:gd name="connsiteX20" fmla="*/ 1816100 w 2057400"/>
              <a:gd name="connsiteY20" fmla="*/ 2146300 h 2228850"/>
              <a:gd name="connsiteX21" fmla="*/ 1758950 w 2057400"/>
              <a:gd name="connsiteY21" fmla="*/ 2184400 h 2228850"/>
              <a:gd name="connsiteX22" fmla="*/ 1720850 w 2057400"/>
              <a:gd name="connsiteY22" fmla="*/ 2197100 h 2228850"/>
              <a:gd name="connsiteX23" fmla="*/ 1682750 w 2057400"/>
              <a:gd name="connsiteY23" fmla="*/ 2216150 h 2228850"/>
              <a:gd name="connsiteX24" fmla="*/ 1644650 w 2057400"/>
              <a:gd name="connsiteY24" fmla="*/ 2228850 h 2228850"/>
              <a:gd name="connsiteX25" fmla="*/ 863600 w 2057400"/>
              <a:gd name="connsiteY25" fmla="*/ 2228850 h 2228850"/>
              <a:gd name="connsiteX26" fmla="*/ 577850 w 2057400"/>
              <a:gd name="connsiteY26" fmla="*/ 2209800 h 2228850"/>
              <a:gd name="connsiteX27" fmla="*/ 266700 w 2057400"/>
              <a:gd name="connsiteY27" fmla="*/ 2089150 h 2228850"/>
              <a:gd name="connsiteX28" fmla="*/ 215900 w 2057400"/>
              <a:gd name="connsiteY28" fmla="*/ 2089150 h 2228850"/>
              <a:gd name="connsiteX29" fmla="*/ 57150 w 2057400"/>
              <a:gd name="connsiteY29" fmla="*/ 1835150 h 2228850"/>
              <a:gd name="connsiteX30" fmla="*/ 0 w 2057400"/>
              <a:gd name="connsiteY30" fmla="*/ 1746250 h 2228850"/>
              <a:gd name="connsiteX31" fmla="*/ 0 w 2057400"/>
              <a:gd name="connsiteY31" fmla="*/ 1676400 h 2228850"/>
              <a:gd name="connsiteX32" fmla="*/ 88900 w 2057400"/>
              <a:gd name="connsiteY32" fmla="*/ 1422400 h 2228850"/>
              <a:gd name="connsiteX33" fmla="*/ 114300 w 2057400"/>
              <a:gd name="connsiteY33" fmla="*/ 1371600 h 2228850"/>
              <a:gd name="connsiteX34" fmla="*/ 120650 w 2057400"/>
              <a:gd name="connsiteY34" fmla="*/ 1339850 h 2228850"/>
              <a:gd name="connsiteX35" fmla="*/ 139700 w 2057400"/>
              <a:gd name="connsiteY35" fmla="*/ 1320800 h 2228850"/>
              <a:gd name="connsiteX36" fmla="*/ 158750 w 2057400"/>
              <a:gd name="connsiteY36" fmla="*/ 1295400 h 2228850"/>
              <a:gd name="connsiteX37" fmla="*/ 298450 w 2057400"/>
              <a:gd name="connsiteY37" fmla="*/ 1098550 h 2228850"/>
              <a:gd name="connsiteX38" fmla="*/ 330200 w 2057400"/>
              <a:gd name="connsiteY38" fmla="*/ 1035050 h 2228850"/>
              <a:gd name="connsiteX39" fmla="*/ 355600 w 2057400"/>
              <a:gd name="connsiteY39" fmla="*/ 996950 h 2228850"/>
              <a:gd name="connsiteX40" fmla="*/ 368300 w 2057400"/>
              <a:gd name="connsiteY40" fmla="*/ 952500 h 2228850"/>
              <a:gd name="connsiteX41" fmla="*/ 393700 w 2057400"/>
              <a:gd name="connsiteY41" fmla="*/ 895350 h 2228850"/>
              <a:gd name="connsiteX42" fmla="*/ 539750 w 2057400"/>
              <a:gd name="connsiteY42" fmla="*/ 279400 h 2228850"/>
              <a:gd name="connsiteX43" fmla="*/ 635000 w 2057400"/>
              <a:gd name="connsiteY43" fmla="*/ 2540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57400" h="2228850">
                <a:moveTo>
                  <a:pt x="920750" y="0"/>
                </a:moveTo>
                <a:lnTo>
                  <a:pt x="1104900" y="57150"/>
                </a:lnTo>
                <a:cubicBezTo>
                  <a:pt x="1128776" y="88985"/>
                  <a:pt x="1140143" y="109130"/>
                  <a:pt x="1168400" y="133350"/>
                </a:cubicBezTo>
                <a:cubicBezTo>
                  <a:pt x="1174194" y="138317"/>
                  <a:pt x="1182054" y="140654"/>
                  <a:pt x="1187450" y="146050"/>
                </a:cubicBezTo>
                <a:cubicBezTo>
                  <a:pt x="1197034" y="155634"/>
                  <a:pt x="1203266" y="168216"/>
                  <a:pt x="1212850" y="177800"/>
                </a:cubicBezTo>
                <a:cubicBezTo>
                  <a:pt x="1220334" y="185284"/>
                  <a:pt x="1230766" y="189366"/>
                  <a:pt x="1238250" y="196850"/>
                </a:cubicBezTo>
                <a:cubicBezTo>
                  <a:pt x="1245734" y="204334"/>
                  <a:pt x="1257300" y="222250"/>
                  <a:pt x="1257300" y="222250"/>
                </a:cubicBezTo>
                <a:lnTo>
                  <a:pt x="1441450" y="450850"/>
                </a:lnTo>
                <a:lnTo>
                  <a:pt x="1479550" y="546100"/>
                </a:lnTo>
                <a:cubicBezTo>
                  <a:pt x="1483783" y="556683"/>
                  <a:pt x="1488645" y="567036"/>
                  <a:pt x="1492250" y="577850"/>
                </a:cubicBezTo>
                <a:cubicBezTo>
                  <a:pt x="1496483" y="590550"/>
                  <a:pt x="1499801" y="603593"/>
                  <a:pt x="1504950" y="615950"/>
                </a:cubicBezTo>
                <a:cubicBezTo>
                  <a:pt x="1530217" y="676591"/>
                  <a:pt x="1516088" y="631877"/>
                  <a:pt x="1543050" y="685800"/>
                </a:cubicBezTo>
                <a:cubicBezTo>
                  <a:pt x="1550259" y="700218"/>
                  <a:pt x="1556591" y="715100"/>
                  <a:pt x="1562100" y="730250"/>
                </a:cubicBezTo>
                <a:cubicBezTo>
                  <a:pt x="1565082" y="738452"/>
                  <a:pt x="1564906" y="747675"/>
                  <a:pt x="1568450" y="755650"/>
                </a:cubicBezTo>
                <a:cubicBezTo>
                  <a:pt x="1573463" y="766928"/>
                  <a:pt x="1581150" y="776817"/>
                  <a:pt x="1587500" y="787400"/>
                </a:cubicBezTo>
                <a:cubicBezTo>
                  <a:pt x="1589617" y="797983"/>
                  <a:pt x="1589699" y="809187"/>
                  <a:pt x="1593850" y="819150"/>
                </a:cubicBezTo>
                <a:cubicBezTo>
                  <a:pt x="1600414" y="834902"/>
                  <a:pt x="1619250" y="863600"/>
                  <a:pt x="1619250" y="863600"/>
                </a:cubicBezTo>
                <a:lnTo>
                  <a:pt x="1892300" y="1536700"/>
                </a:lnTo>
                <a:lnTo>
                  <a:pt x="2057400" y="1638300"/>
                </a:lnTo>
                <a:lnTo>
                  <a:pt x="1955800" y="1936750"/>
                </a:lnTo>
                <a:lnTo>
                  <a:pt x="1816100" y="2146300"/>
                </a:lnTo>
                <a:cubicBezTo>
                  <a:pt x="1797050" y="2159000"/>
                  <a:pt x="1779152" y="2173626"/>
                  <a:pt x="1758950" y="2184400"/>
                </a:cubicBezTo>
                <a:cubicBezTo>
                  <a:pt x="1747138" y="2190700"/>
                  <a:pt x="1732824" y="2191113"/>
                  <a:pt x="1720850" y="2197100"/>
                </a:cubicBezTo>
                <a:cubicBezTo>
                  <a:pt x="1708150" y="2203450"/>
                  <a:pt x="1695857" y="2210689"/>
                  <a:pt x="1682750" y="2216150"/>
                </a:cubicBezTo>
                <a:cubicBezTo>
                  <a:pt x="1670393" y="2221299"/>
                  <a:pt x="1644650" y="2228850"/>
                  <a:pt x="1644650" y="2228850"/>
                </a:cubicBezTo>
                <a:lnTo>
                  <a:pt x="863600" y="2228850"/>
                </a:lnTo>
                <a:lnTo>
                  <a:pt x="577850" y="2209800"/>
                </a:lnTo>
                <a:lnTo>
                  <a:pt x="266700" y="2089150"/>
                </a:lnTo>
                <a:lnTo>
                  <a:pt x="215900" y="2089150"/>
                </a:lnTo>
                <a:lnTo>
                  <a:pt x="57150" y="1835150"/>
                </a:lnTo>
                <a:lnTo>
                  <a:pt x="0" y="1746250"/>
                </a:lnTo>
                <a:lnTo>
                  <a:pt x="0" y="1676400"/>
                </a:lnTo>
                <a:lnTo>
                  <a:pt x="88900" y="1422400"/>
                </a:lnTo>
                <a:cubicBezTo>
                  <a:pt x="97367" y="1405467"/>
                  <a:pt x="107504" y="1389270"/>
                  <a:pt x="114300" y="1371600"/>
                </a:cubicBezTo>
                <a:cubicBezTo>
                  <a:pt x="118174" y="1361526"/>
                  <a:pt x="115823" y="1349503"/>
                  <a:pt x="120650" y="1339850"/>
                </a:cubicBezTo>
                <a:cubicBezTo>
                  <a:pt x="124666" y="1331818"/>
                  <a:pt x="133856" y="1327618"/>
                  <a:pt x="139700" y="1320800"/>
                </a:cubicBezTo>
                <a:cubicBezTo>
                  <a:pt x="146588" y="1312765"/>
                  <a:pt x="158750" y="1295400"/>
                  <a:pt x="158750" y="1295400"/>
                </a:cubicBezTo>
                <a:lnTo>
                  <a:pt x="298450" y="1098550"/>
                </a:lnTo>
                <a:cubicBezTo>
                  <a:pt x="309033" y="1077383"/>
                  <a:pt x="318598" y="1055676"/>
                  <a:pt x="330200" y="1035050"/>
                </a:cubicBezTo>
                <a:cubicBezTo>
                  <a:pt x="337683" y="1021747"/>
                  <a:pt x="355600" y="996950"/>
                  <a:pt x="355600" y="996950"/>
                </a:cubicBezTo>
                <a:cubicBezTo>
                  <a:pt x="356645" y="992771"/>
                  <a:pt x="364504" y="958573"/>
                  <a:pt x="368300" y="952500"/>
                </a:cubicBezTo>
                <a:cubicBezTo>
                  <a:pt x="398989" y="903397"/>
                  <a:pt x="393700" y="941013"/>
                  <a:pt x="393700" y="895350"/>
                </a:cubicBezTo>
                <a:lnTo>
                  <a:pt x="539750" y="279400"/>
                </a:lnTo>
                <a:lnTo>
                  <a:pt x="635000" y="25400"/>
                </a:lnTo>
                <a:close/>
              </a:path>
            </a:pathLst>
          </a:custGeom>
        </p:spPr>
      </p:pic>
      <p:grpSp>
        <p:nvGrpSpPr>
          <p:cNvPr id="23" name="组合 22"/>
          <p:cNvGrpSpPr/>
          <p:nvPr/>
        </p:nvGrpSpPr>
        <p:grpSpPr>
          <a:xfrm>
            <a:off x="8167434" y="1653724"/>
            <a:ext cx="3286893" cy="3286893"/>
            <a:chOff x="8472234" y="1638181"/>
            <a:chExt cx="3286893" cy="3286893"/>
          </a:xfrm>
        </p:grpSpPr>
        <p:sp>
          <p:nvSpPr>
            <p:cNvPr id="6" name="椭圆 5"/>
            <p:cNvSpPr/>
            <p:nvPr/>
          </p:nvSpPr>
          <p:spPr>
            <a:xfrm>
              <a:off x="8472234" y="1638181"/>
              <a:ext cx="3286893" cy="3286893"/>
            </a:xfrm>
            <a:prstGeom prst="ellipse">
              <a:avLst/>
            </a:prstGeom>
            <a:solidFill>
              <a:srgbClr val="2690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557083" y="2363144"/>
              <a:ext cx="3117195" cy="1836967"/>
              <a:chOff x="4524315" y="2202011"/>
              <a:chExt cx="3117195" cy="1836967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4964657" y="2202011"/>
                <a:ext cx="2236510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8000">
                    <a:solidFill>
                      <a:schemeClr val="bg1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目录</a:t>
                </a:r>
                <a:endParaRPr lang="zh-CN" altLang="en-US" sz="8000">
                  <a:solidFill>
                    <a:schemeClr val="bg1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4524315" y="3331092"/>
                <a:ext cx="3117195" cy="707886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algn="ctr"/>
                <a:r>
                  <a:rPr lang="en-US" altLang="zh-CN" sz="4000" b="1" dirty="0">
                    <a:ln w="9525">
                      <a:noFill/>
                    </a:ln>
                    <a:solidFill>
                      <a:schemeClr val="bg1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CONTENTS</a:t>
                </a:r>
                <a:endParaRPr lang="zh-CN" altLang="en-US" sz="4000" b="1" dirty="0">
                  <a:ln w="9525">
                    <a:noFill/>
                  </a:ln>
                  <a:solidFill>
                    <a:schemeClr val="bg1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endParaRPr>
              </a:p>
            </p:txBody>
          </p:sp>
        </p:grp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3" r="48971" b="81043"/>
            <a:stretch>
              <a:fillRect/>
            </a:stretch>
          </p:blipFill>
          <p:spPr>
            <a:xfrm rot="21327050">
              <a:off x="9097721" y="1648939"/>
              <a:ext cx="1620727" cy="585487"/>
            </a:xfrm>
            <a:custGeom>
              <a:avLst/>
              <a:gdLst>
                <a:gd name="connsiteX0" fmla="*/ 1042166 w 1620727"/>
                <a:gd name="connsiteY0" fmla="*/ 5262 h 585487"/>
                <a:gd name="connsiteX1" fmla="*/ 1523477 w 1620727"/>
                <a:gd name="connsiteY1" fmla="*/ 117677 h 585487"/>
                <a:gd name="connsiteX2" fmla="*/ 1620727 w 1620727"/>
                <a:gd name="connsiteY2" fmla="*/ 162308 h 585487"/>
                <a:gd name="connsiteX3" fmla="*/ 1600340 w 1620727"/>
                <a:gd name="connsiteY3" fmla="*/ 166331 h 585487"/>
                <a:gd name="connsiteX4" fmla="*/ 1587376 w 1620727"/>
                <a:gd name="connsiteY4" fmla="*/ 170652 h 585487"/>
                <a:gd name="connsiteX5" fmla="*/ 1535522 w 1620727"/>
                <a:gd name="connsiteY5" fmla="*/ 179294 h 585487"/>
                <a:gd name="connsiteX6" fmla="*/ 1522558 w 1620727"/>
                <a:gd name="connsiteY6" fmla="*/ 192258 h 585487"/>
                <a:gd name="connsiteX7" fmla="*/ 1496631 w 1620727"/>
                <a:gd name="connsiteY7" fmla="*/ 200900 h 585487"/>
                <a:gd name="connsiteX8" fmla="*/ 1457740 w 1620727"/>
                <a:gd name="connsiteY8" fmla="*/ 222506 h 585487"/>
                <a:gd name="connsiteX9" fmla="*/ 1414528 w 1620727"/>
                <a:gd name="connsiteY9" fmla="*/ 231149 h 585487"/>
                <a:gd name="connsiteX10" fmla="*/ 1392922 w 1620727"/>
                <a:gd name="connsiteY10" fmla="*/ 235470 h 585487"/>
                <a:gd name="connsiteX11" fmla="*/ 1375637 w 1620727"/>
                <a:gd name="connsiteY11" fmla="*/ 244112 h 585487"/>
                <a:gd name="connsiteX12" fmla="*/ 1362674 w 1620727"/>
                <a:gd name="connsiteY12" fmla="*/ 248433 h 585487"/>
                <a:gd name="connsiteX13" fmla="*/ 1349710 w 1620727"/>
                <a:gd name="connsiteY13" fmla="*/ 257076 h 585487"/>
                <a:gd name="connsiteX14" fmla="*/ 1328104 w 1620727"/>
                <a:gd name="connsiteY14" fmla="*/ 261397 h 585487"/>
                <a:gd name="connsiteX15" fmla="*/ 1302177 w 1620727"/>
                <a:gd name="connsiteY15" fmla="*/ 287324 h 585487"/>
                <a:gd name="connsiteX16" fmla="*/ 1289213 w 1620727"/>
                <a:gd name="connsiteY16" fmla="*/ 334857 h 585487"/>
                <a:gd name="connsiteX17" fmla="*/ 1284892 w 1620727"/>
                <a:gd name="connsiteY17" fmla="*/ 352142 h 585487"/>
                <a:gd name="connsiteX18" fmla="*/ 1271929 w 1620727"/>
                <a:gd name="connsiteY18" fmla="*/ 365106 h 585487"/>
                <a:gd name="connsiteX19" fmla="*/ 1263286 w 1620727"/>
                <a:gd name="connsiteY19" fmla="*/ 382391 h 585487"/>
                <a:gd name="connsiteX20" fmla="*/ 1254644 w 1620727"/>
                <a:gd name="connsiteY20" fmla="*/ 395354 h 585487"/>
                <a:gd name="connsiteX21" fmla="*/ 1250323 w 1620727"/>
                <a:gd name="connsiteY21" fmla="*/ 408318 h 585487"/>
                <a:gd name="connsiteX22" fmla="*/ 1237359 w 1620727"/>
                <a:gd name="connsiteY22" fmla="*/ 412639 h 585487"/>
                <a:gd name="connsiteX23" fmla="*/ 1211432 w 1620727"/>
                <a:gd name="connsiteY23" fmla="*/ 438566 h 585487"/>
                <a:gd name="connsiteX24" fmla="*/ 1194147 w 1620727"/>
                <a:gd name="connsiteY24" fmla="*/ 460172 h 585487"/>
                <a:gd name="connsiteX25" fmla="*/ 1176862 w 1620727"/>
                <a:gd name="connsiteY25" fmla="*/ 468815 h 585487"/>
                <a:gd name="connsiteX26" fmla="*/ 1168220 w 1620727"/>
                <a:gd name="connsiteY26" fmla="*/ 481778 h 585487"/>
                <a:gd name="connsiteX27" fmla="*/ 1137971 w 1620727"/>
                <a:gd name="connsiteY27" fmla="*/ 503384 h 585487"/>
                <a:gd name="connsiteX28" fmla="*/ 1120687 w 1620727"/>
                <a:gd name="connsiteY28" fmla="*/ 512027 h 585487"/>
                <a:gd name="connsiteX29" fmla="*/ 1107723 w 1620727"/>
                <a:gd name="connsiteY29" fmla="*/ 520669 h 585487"/>
                <a:gd name="connsiteX30" fmla="*/ 1094759 w 1620727"/>
                <a:gd name="connsiteY30" fmla="*/ 524990 h 585487"/>
                <a:gd name="connsiteX31" fmla="*/ 1051547 w 1620727"/>
                <a:gd name="connsiteY31" fmla="*/ 533632 h 585487"/>
                <a:gd name="connsiteX32" fmla="*/ 1008336 w 1620727"/>
                <a:gd name="connsiteY32" fmla="*/ 542275 h 585487"/>
                <a:gd name="connsiteX33" fmla="*/ 991051 w 1620727"/>
                <a:gd name="connsiteY33" fmla="*/ 550917 h 585487"/>
                <a:gd name="connsiteX34" fmla="*/ 934875 w 1620727"/>
                <a:gd name="connsiteY34" fmla="*/ 559560 h 585487"/>
                <a:gd name="connsiteX35" fmla="*/ 442258 w 1620727"/>
                <a:gd name="connsiteY35" fmla="*/ 555238 h 585487"/>
                <a:gd name="connsiteX36" fmla="*/ 407689 w 1620727"/>
                <a:gd name="connsiteY36" fmla="*/ 546596 h 585487"/>
                <a:gd name="connsiteX37" fmla="*/ 368798 w 1620727"/>
                <a:gd name="connsiteY37" fmla="*/ 546596 h 585487"/>
                <a:gd name="connsiteX38" fmla="*/ 187307 w 1620727"/>
                <a:gd name="connsiteY38" fmla="*/ 585487 h 585487"/>
                <a:gd name="connsiteX39" fmla="*/ 0 w 1620727"/>
                <a:gd name="connsiteY39" fmla="*/ 515596 h 585487"/>
                <a:gd name="connsiteX40" fmla="*/ 0 w 1620727"/>
                <a:gd name="connsiteY40" fmla="*/ 277890 h 585487"/>
                <a:gd name="connsiteX41" fmla="*/ 1433 w 1620727"/>
                <a:gd name="connsiteY41" fmla="*/ 276819 h 585487"/>
                <a:gd name="connsiteX42" fmla="*/ 103932 w 1620727"/>
                <a:gd name="connsiteY42" fmla="*/ 212173 h 585487"/>
                <a:gd name="connsiteX43" fmla="*/ 1042166 w 1620727"/>
                <a:gd name="connsiteY43" fmla="*/ 5262 h 58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620727" h="585487">
                  <a:moveTo>
                    <a:pt x="1042166" y="5262"/>
                  </a:moveTo>
                  <a:cubicBezTo>
                    <a:pt x="1211814" y="18760"/>
                    <a:pt x="1373388" y="57565"/>
                    <a:pt x="1523477" y="117677"/>
                  </a:cubicBezTo>
                  <a:lnTo>
                    <a:pt x="1620727" y="162308"/>
                  </a:lnTo>
                  <a:lnTo>
                    <a:pt x="1600340" y="166331"/>
                  </a:lnTo>
                  <a:cubicBezTo>
                    <a:pt x="1595921" y="167435"/>
                    <a:pt x="1591843" y="169759"/>
                    <a:pt x="1587376" y="170652"/>
                  </a:cubicBezTo>
                  <a:cubicBezTo>
                    <a:pt x="1570193" y="174089"/>
                    <a:pt x="1535522" y="179294"/>
                    <a:pt x="1535522" y="179294"/>
                  </a:cubicBezTo>
                  <a:cubicBezTo>
                    <a:pt x="1531201" y="183616"/>
                    <a:pt x="1527900" y="189290"/>
                    <a:pt x="1522558" y="192258"/>
                  </a:cubicBezTo>
                  <a:cubicBezTo>
                    <a:pt x="1514595" y="196682"/>
                    <a:pt x="1496631" y="200900"/>
                    <a:pt x="1496631" y="200900"/>
                  </a:cubicBezTo>
                  <a:cubicBezTo>
                    <a:pt x="1479154" y="212552"/>
                    <a:pt x="1475190" y="218479"/>
                    <a:pt x="1457740" y="222506"/>
                  </a:cubicBezTo>
                  <a:cubicBezTo>
                    <a:pt x="1443427" y="225809"/>
                    <a:pt x="1428932" y="228268"/>
                    <a:pt x="1414528" y="231149"/>
                  </a:cubicBezTo>
                  <a:lnTo>
                    <a:pt x="1392922" y="235470"/>
                  </a:lnTo>
                  <a:cubicBezTo>
                    <a:pt x="1387160" y="238350"/>
                    <a:pt x="1381558" y="241575"/>
                    <a:pt x="1375637" y="244112"/>
                  </a:cubicBezTo>
                  <a:cubicBezTo>
                    <a:pt x="1371451" y="245906"/>
                    <a:pt x="1366748" y="246396"/>
                    <a:pt x="1362674" y="248433"/>
                  </a:cubicBezTo>
                  <a:cubicBezTo>
                    <a:pt x="1358029" y="250756"/>
                    <a:pt x="1354573" y="255252"/>
                    <a:pt x="1349710" y="257076"/>
                  </a:cubicBezTo>
                  <a:cubicBezTo>
                    <a:pt x="1342833" y="259654"/>
                    <a:pt x="1335306" y="259957"/>
                    <a:pt x="1328104" y="261397"/>
                  </a:cubicBezTo>
                  <a:cubicBezTo>
                    <a:pt x="1319462" y="270039"/>
                    <a:pt x="1304573" y="275339"/>
                    <a:pt x="1302177" y="287324"/>
                  </a:cubicBezTo>
                  <a:cubicBezTo>
                    <a:pt x="1294301" y="326706"/>
                    <a:pt x="1302372" y="290995"/>
                    <a:pt x="1289213" y="334857"/>
                  </a:cubicBezTo>
                  <a:cubicBezTo>
                    <a:pt x="1287507" y="340546"/>
                    <a:pt x="1287839" y="346986"/>
                    <a:pt x="1284892" y="352142"/>
                  </a:cubicBezTo>
                  <a:cubicBezTo>
                    <a:pt x="1281860" y="357448"/>
                    <a:pt x="1276250" y="360785"/>
                    <a:pt x="1271929" y="365106"/>
                  </a:cubicBezTo>
                  <a:cubicBezTo>
                    <a:pt x="1269048" y="370867"/>
                    <a:pt x="1266482" y="376798"/>
                    <a:pt x="1263286" y="382391"/>
                  </a:cubicBezTo>
                  <a:cubicBezTo>
                    <a:pt x="1260709" y="386900"/>
                    <a:pt x="1256967" y="390709"/>
                    <a:pt x="1254644" y="395354"/>
                  </a:cubicBezTo>
                  <a:cubicBezTo>
                    <a:pt x="1252607" y="399428"/>
                    <a:pt x="1253544" y="405097"/>
                    <a:pt x="1250323" y="408318"/>
                  </a:cubicBezTo>
                  <a:cubicBezTo>
                    <a:pt x="1247102" y="411539"/>
                    <a:pt x="1241680" y="411199"/>
                    <a:pt x="1237359" y="412639"/>
                  </a:cubicBezTo>
                  <a:cubicBezTo>
                    <a:pt x="1228717" y="421281"/>
                    <a:pt x="1219067" y="429022"/>
                    <a:pt x="1211432" y="438566"/>
                  </a:cubicBezTo>
                  <a:cubicBezTo>
                    <a:pt x="1205670" y="445768"/>
                    <a:pt x="1201088" y="454099"/>
                    <a:pt x="1194147" y="460172"/>
                  </a:cubicBezTo>
                  <a:cubicBezTo>
                    <a:pt x="1189299" y="464414"/>
                    <a:pt x="1182624" y="465934"/>
                    <a:pt x="1176862" y="468815"/>
                  </a:cubicBezTo>
                  <a:cubicBezTo>
                    <a:pt x="1173981" y="473136"/>
                    <a:pt x="1171892" y="478106"/>
                    <a:pt x="1168220" y="481778"/>
                  </a:cubicBezTo>
                  <a:cubicBezTo>
                    <a:pt x="1165127" y="484871"/>
                    <a:pt x="1143697" y="500112"/>
                    <a:pt x="1137971" y="503384"/>
                  </a:cubicBezTo>
                  <a:cubicBezTo>
                    <a:pt x="1132379" y="506580"/>
                    <a:pt x="1126279" y="508831"/>
                    <a:pt x="1120687" y="512027"/>
                  </a:cubicBezTo>
                  <a:cubicBezTo>
                    <a:pt x="1116177" y="514603"/>
                    <a:pt x="1112368" y="518347"/>
                    <a:pt x="1107723" y="520669"/>
                  </a:cubicBezTo>
                  <a:cubicBezTo>
                    <a:pt x="1103649" y="522706"/>
                    <a:pt x="1099139" y="523739"/>
                    <a:pt x="1094759" y="524990"/>
                  </a:cubicBezTo>
                  <a:cubicBezTo>
                    <a:pt x="1073775" y="530986"/>
                    <a:pt x="1076251" y="529001"/>
                    <a:pt x="1051547" y="533632"/>
                  </a:cubicBezTo>
                  <a:cubicBezTo>
                    <a:pt x="1037110" y="536339"/>
                    <a:pt x="1022739" y="539394"/>
                    <a:pt x="1008336" y="542275"/>
                  </a:cubicBezTo>
                  <a:cubicBezTo>
                    <a:pt x="1002574" y="545156"/>
                    <a:pt x="997221" y="549066"/>
                    <a:pt x="991051" y="550917"/>
                  </a:cubicBezTo>
                  <a:cubicBezTo>
                    <a:pt x="985602" y="552552"/>
                    <a:pt x="938311" y="559069"/>
                    <a:pt x="934875" y="559560"/>
                  </a:cubicBezTo>
                  <a:lnTo>
                    <a:pt x="442258" y="555238"/>
                  </a:lnTo>
                  <a:cubicBezTo>
                    <a:pt x="430384" y="554947"/>
                    <a:pt x="419567" y="546596"/>
                    <a:pt x="407689" y="546596"/>
                  </a:cubicBezTo>
                  <a:lnTo>
                    <a:pt x="368798" y="546596"/>
                  </a:lnTo>
                  <a:lnTo>
                    <a:pt x="187307" y="585487"/>
                  </a:lnTo>
                  <a:lnTo>
                    <a:pt x="0" y="515596"/>
                  </a:lnTo>
                  <a:lnTo>
                    <a:pt x="0" y="277890"/>
                  </a:lnTo>
                  <a:lnTo>
                    <a:pt x="1433" y="276819"/>
                  </a:lnTo>
                  <a:lnTo>
                    <a:pt x="103932" y="212173"/>
                  </a:lnTo>
                  <a:cubicBezTo>
                    <a:pt x="379456" y="56332"/>
                    <a:pt x="702869" y="-21734"/>
                    <a:pt x="1042166" y="5262"/>
                  </a:cubicBezTo>
                  <a:close/>
                </a:path>
              </a:pathLst>
            </a:custGeom>
          </p:spPr>
        </p:pic>
      </p:grpSp>
      <p:grpSp>
        <p:nvGrpSpPr>
          <p:cNvPr id="22" name="组合 21"/>
          <p:cNvGrpSpPr/>
          <p:nvPr>
            <p:custDataLst>
              <p:tags r:id="rId3"/>
            </p:custDataLst>
          </p:nvPr>
        </p:nvGrpSpPr>
        <p:grpSpPr>
          <a:xfrm>
            <a:off x="1113408" y="1795410"/>
            <a:ext cx="7054318" cy="3003520"/>
            <a:chOff x="1507108" y="1811996"/>
            <a:chExt cx="7054318" cy="3003520"/>
          </a:xfrm>
        </p:grpSpPr>
        <p:grpSp>
          <p:nvGrpSpPr>
            <p:cNvPr id="71" name="组合 70"/>
            <p:cNvGrpSpPr/>
            <p:nvPr/>
          </p:nvGrpSpPr>
          <p:grpSpPr>
            <a:xfrm>
              <a:off x="1507108" y="1811996"/>
              <a:ext cx="7054318" cy="1015663"/>
              <a:chOff x="825995" y="1514227"/>
              <a:chExt cx="7054318" cy="1015663"/>
            </a:xfrm>
          </p:grpSpPr>
          <p:sp>
            <p:nvSpPr>
              <p:cNvPr id="72" name="文本框 71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25995" y="1514227"/>
                <a:ext cx="74732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>
                    <a:solidFill>
                      <a:srgbClr val="2690E6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01</a:t>
                </a:r>
                <a:endParaRPr lang="zh-CN" altLang="en-US" sz="6000">
                  <a:solidFill>
                    <a:srgbClr val="2690E6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endParaRPr>
              </a:p>
            </p:txBody>
          </p:sp>
          <p:sp>
            <p:nvSpPr>
              <p:cNvPr id="73" name="文本框 72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820232" y="1683505"/>
                <a:ext cx="6060081" cy="645160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algn="l"/>
                <a:r>
                  <a:rPr lang="zh-CN" altLang="en-US" sz="3600">
                    <a:solidFill>
                      <a:srgbClr val="2690E6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什么是</a:t>
                </a:r>
                <a:r>
                  <a:rPr lang="en-US" altLang="zh-CN" sz="3600">
                    <a:solidFill>
                      <a:srgbClr val="2690E6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Argo</a:t>
                </a:r>
                <a:endParaRPr lang="en-US" altLang="zh-CN" sz="3600">
                  <a:solidFill>
                    <a:srgbClr val="2690E6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1507108" y="2805925"/>
              <a:ext cx="2246791" cy="1015663"/>
              <a:chOff x="825995" y="1514227"/>
              <a:chExt cx="2246791" cy="1015663"/>
            </a:xfrm>
          </p:grpSpPr>
          <p:sp>
            <p:nvSpPr>
              <p:cNvPr id="75" name="文本框 74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825995" y="1514227"/>
                <a:ext cx="92044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>
                    <a:solidFill>
                      <a:srgbClr val="2690E6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02</a:t>
                </a:r>
                <a:endParaRPr lang="zh-CN" altLang="en-US" sz="6000">
                  <a:solidFill>
                    <a:srgbClr val="2690E6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endParaRPr>
              </a:p>
            </p:txBody>
          </p:sp>
          <p:sp>
            <p:nvSpPr>
              <p:cNvPr id="76" name="文本框 75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0232" y="1683505"/>
                <a:ext cx="1252554" cy="645160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algn="l"/>
                <a:r>
                  <a:rPr lang="en-US" altLang="zh-CN" sz="3600">
                    <a:solidFill>
                      <a:srgbClr val="2690E6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Argo</a:t>
                </a:r>
                <a:r>
                  <a:rPr lang="zh-CN" altLang="en-US" sz="3600">
                    <a:solidFill>
                      <a:srgbClr val="2690E6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在海洋监测中的重要作用</a:t>
                </a:r>
                <a:endParaRPr lang="zh-CN" altLang="en-US" sz="3600">
                  <a:solidFill>
                    <a:srgbClr val="2690E6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507108" y="3799853"/>
              <a:ext cx="1536086" cy="1015663"/>
              <a:chOff x="825995" y="1514227"/>
              <a:chExt cx="1536086" cy="1015663"/>
            </a:xfrm>
          </p:grpSpPr>
          <p:sp>
            <p:nvSpPr>
              <p:cNvPr id="78" name="文本框 77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825995" y="1514227"/>
                <a:ext cx="914033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>
                    <a:solidFill>
                      <a:srgbClr val="2690E6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03</a:t>
                </a:r>
                <a:endParaRPr lang="zh-CN" altLang="en-US" sz="6000">
                  <a:solidFill>
                    <a:srgbClr val="2690E6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endParaRPr>
              </a:p>
            </p:txBody>
          </p:sp>
          <p:sp>
            <p:nvSpPr>
              <p:cNvPr id="79" name="文本框 78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670372" y="1683505"/>
                <a:ext cx="691709" cy="645160"/>
              </a:xfrm>
              <a:prstGeom prst="rect">
                <a:avLst/>
              </a:prstGeom>
              <a:noFill/>
            </p:spPr>
            <p:txBody>
              <a:bodyPr vert="horz" wrap="none" rtlCol="0">
                <a:spAutoFit/>
              </a:bodyPr>
              <a:lstStyle/>
              <a:p>
                <a:pPr algn="l"/>
                <a:r>
                  <a:rPr lang="en-US" altLang="zh-CN" sz="3600">
                    <a:solidFill>
                      <a:srgbClr val="2690E6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Argo</a:t>
                </a:r>
                <a:r>
                  <a:rPr lang="zh-CN" altLang="en-US" sz="3600">
                    <a:solidFill>
                      <a:srgbClr val="2690E6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rPr>
                  <a:t>的国际影响</a:t>
                </a:r>
                <a:endParaRPr lang="zh-CN" altLang="en-US" sz="3600">
                  <a:solidFill>
                    <a:srgbClr val="2690E6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926510"/>
            <a:ext cx="12192000" cy="2931490"/>
          </a:xfrm>
          <a:prstGeom prst="rect">
            <a:avLst/>
          </a:prstGeom>
          <a:solidFill>
            <a:srgbClr val="269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0" y="0"/>
            <a:ext cx="12204700" cy="6961815"/>
          </a:xfrm>
          <a:custGeom>
            <a:avLst/>
            <a:gdLst>
              <a:gd name="connsiteX0" fmla="*/ 0 w 12204700"/>
              <a:gd name="connsiteY0" fmla="*/ 0 h 6961815"/>
              <a:gd name="connsiteX1" fmla="*/ 12204700 w 12204700"/>
              <a:gd name="connsiteY1" fmla="*/ 0 h 6961815"/>
              <a:gd name="connsiteX2" fmla="*/ 12204700 w 12204700"/>
              <a:gd name="connsiteY2" fmla="*/ 1335310 h 6961815"/>
              <a:gd name="connsiteX3" fmla="*/ 12204700 w 12204700"/>
              <a:gd name="connsiteY3" fmla="*/ 2931490 h 6961815"/>
              <a:gd name="connsiteX4" fmla="*/ 12204700 w 12204700"/>
              <a:gd name="connsiteY4" fmla="*/ 5920010 h 6961815"/>
              <a:gd name="connsiteX5" fmla="*/ 9305827 w 12204700"/>
              <a:gd name="connsiteY5" fmla="*/ 6933129 h 6961815"/>
              <a:gd name="connsiteX6" fmla="*/ 8687594 w 12204700"/>
              <a:gd name="connsiteY6" fmla="*/ 6489129 h 6961815"/>
              <a:gd name="connsiteX7" fmla="*/ 6261100 w 12204700"/>
              <a:gd name="connsiteY7" fmla="*/ 6237510 h 6961815"/>
              <a:gd name="connsiteX8" fmla="*/ 0 w 12204700"/>
              <a:gd name="connsiteY8" fmla="*/ 5627910 h 6961815"/>
              <a:gd name="connsiteX9" fmla="*/ 0 w 12204700"/>
              <a:gd name="connsiteY9" fmla="*/ 4853772 h 6961815"/>
              <a:gd name="connsiteX10" fmla="*/ 0 w 12204700"/>
              <a:gd name="connsiteY10" fmla="*/ 2931490 h 6961815"/>
              <a:gd name="connsiteX11" fmla="*/ 0 w 12204700"/>
              <a:gd name="connsiteY11" fmla="*/ 1335310 h 6961815"/>
              <a:gd name="connsiteX12" fmla="*/ 0 w 12204700"/>
              <a:gd name="connsiteY12" fmla="*/ 145141 h 696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4700" h="6961815">
                <a:moveTo>
                  <a:pt x="0" y="0"/>
                </a:moveTo>
                <a:lnTo>
                  <a:pt x="12204700" y="0"/>
                </a:lnTo>
                <a:lnTo>
                  <a:pt x="12204700" y="1335310"/>
                </a:lnTo>
                <a:lnTo>
                  <a:pt x="12204700" y="2931490"/>
                </a:lnTo>
                <a:lnTo>
                  <a:pt x="12204700" y="5920010"/>
                </a:lnTo>
                <a:cubicBezTo>
                  <a:pt x="11502359" y="6493386"/>
                  <a:pt x="10504515" y="6845888"/>
                  <a:pt x="9305827" y="6933129"/>
                </a:cubicBezTo>
                <a:cubicBezTo>
                  <a:pt x="9012592" y="6946179"/>
                  <a:pt x="8134497" y="7108462"/>
                  <a:pt x="8687594" y="6489129"/>
                </a:cubicBezTo>
                <a:cubicBezTo>
                  <a:pt x="9092135" y="5973807"/>
                  <a:pt x="8099944" y="5801676"/>
                  <a:pt x="6261100" y="6237510"/>
                </a:cubicBezTo>
                <a:cubicBezTo>
                  <a:pt x="3347599" y="7003283"/>
                  <a:pt x="1298040" y="6595771"/>
                  <a:pt x="0" y="5627910"/>
                </a:cubicBezTo>
                <a:lnTo>
                  <a:pt x="0" y="4853772"/>
                </a:lnTo>
                <a:lnTo>
                  <a:pt x="0" y="2931490"/>
                </a:lnTo>
                <a:lnTo>
                  <a:pt x="0" y="1335310"/>
                </a:lnTo>
                <a:lnTo>
                  <a:pt x="0" y="14514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75986" y="6270939"/>
            <a:ext cx="11871836" cy="499046"/>
            <a:chOff x="992710" y="6196013"/>
            <a:chExt cx="11871836" cy="499046"/>
          </a:xfrm>
          <a:solidFill>
            <a:srgbClr val="1982D9"/>
          </a:solidFill>
        </p:grpSpPr>
        <p:sp>
          <p:nvSpPr>
            <p:cNvPr id="12" name="îṣḻîḓê"/>
            <p:cNvSpPr/>
            <p:nvPr/>
          </p:nvSpPr>
          <p:spPr bwMode="auto">
            <a:xfrm>
              <a:off x="99271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1ïḑe"/>
            <p:cNvSpPr/>
            <p:nvPr/>
          </p:nvSpPr>
          <p:spPr bwMode="auto">
            <a:xfrm>
              <a:off x="218179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ŝľïḓè"/>
            <p:cNvSpPr/>
            <p:nvPr/>
          </p:nvSpPr>
          <p:spPr bwMode="auto">
            <a:xfrm>
              <a:off x="395585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ľîḑe"/>
            <p:cNvSpPr/>
            <p:nvPr/>
          </p:nvSpPr>
          <p:spPr bwMode="auto">
            <a:xfrm>
              <a:off x="5146678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ŝ1íḓè"/>
            <p:cNvSpPr/>
            <p:nvPr/>
          </p:nvSpPr>
          <p:spPr bwMode="auto">
            <a:xfrm>
              <a:off x="6755339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šľîḍè"/>
            <p:cNvSpPr/>
            <p:nvPr/>
          </p:nvSpPr>
          <p:spPr bwMode="auto">
            <a:xfrm>
              <a:off x="794616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şľiďè"/>
            <p:cNvSpPr/>
            <p:nvPr/>
          </p:nvSpPr>
          <p:spPr bwMode="auto">
            <a:xfrm>
              <a:off x="9720222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$1ïḑe"/>
            <p:cNvSpPr/>
            <p:nvPr/>
          </p:nvSpPr>
          <p:spPr bwMode="auto">
            <a:xfrm>
              <a:off x="11362083" y="6566471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2" r="61866" b="78503"/>
          <a:stretch>
            <a:fillRect/>
          </a:stretch>
        </p:blipFill>
        <p:spPr>
          <a:xfrm>
            <a:off x="11065388" y="323024"/>
            <a:ext cx="913158" cy="54424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6082913" y="207331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162"/>
          <a:stretch>
            <a:fillRect/>
          </a:stretch>
        </p:blipFill>
        <p:spPr>
          <a:xfrm flipH="1">
            <a:off x="9250268" y="234361"/>
            <a:ext cx="865413" cy="1053010"/>
          </a:xfrm>
          <a:custGeom>
            <a:avLst/>
            <a:gdLst>
              <a:gd name="connsiteX0" fmla="*/ 865413 w 865413"/>
              <a:gd name="connsiteY0" fmla="*/ 0 h 1053010"/>
              <a:gd name="connsiteX1" fmla="*/ 0 w 865413"/>
              <a:gd name="connsiteY1" fmla="*/ 0 h 1053010"/>
              <a:gd name="connsiteX2" fmla="*/ 0 w 865413"/>
              <a:gd name="connsiteY2" fmla="*/ 680866 h 1053010"/>
              <a:gd name="connsiteX3" fmla="*/ 702747 w 865413"/>
              <a:gd name="connsiteY3" fmla="*/ 680866 h 1053010"/>
              <a:gd name="connsiteX4" fmla="*/ 702747 w 865413"/>
              <a:gd name="connsiteY4" fmla="*/ 1053010 h 1053010"/>
              <a:gd name="connsiteX5" fmla="*/ 865413 w 865413"/>
              <a:gd name="connsiteY5" fmla="*/ 1053010 h 10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413" h="1053010">
                <a:moveTo>
                  <a:pt x="865413" y="0"/>
                </a:moveTo>
                <a:lnTo>
                  <a:pt x="0" y="0"/>
                </a:lnTo>
                <a:lnTo>
                  <a:pt x="0" y="680866"/>
                </a:lnTo>
                <a:lnTo>
                  <a:pt x="702747" y="680866"/>
                </a:lnTo>
                <a:lnTo>
                  <a:pt x="702747" y="1053010"/>
                </a:lnTo>
                <a:lnTo>
                  <a:pt x="865413" y="105301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8499" r="9398"/>
          <a:stretch>
            <a:fillRect/>
          </a:stretch>
        </p:blipFill>
        <p:spPr>
          <a:xfrm flipH="1">
            <a:off x="4079712" y="279556"/>
            <a:ext cx="702747" cy="372144"/>
          </a:xfrm>
          <a:custGeom>
            <a:avLst/>
            <a:gdLst>
              <a:gd name="connsiteX0" fmla="*/ 702747 w 702747"/>
              <a:gd name="connsiteY0" fmla="*/ 0 h 372144"/>
              <a:gd name="connsiteX1" fmla="*/ 0 w 702747"/>
              <a:gd name="connsiteY1" fmla="*/ 0 h 372144"/>
              <a:gd name="connsiteX2" fmla="*/ 0 w 702747"/>
              <a:gd name="connsiteY2" fmla="*/ 372144 h 372144"/>
              <a:gd name="connsiteX3" fmla="*/ 702747 w 702747"/>
              <a:gd name="connsiteY3" fmla="*/ 372144 h 37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747" h="372144">
                <a:moveTo>
                  <a:pt x="702747" y="0"/>
                </a:moveTo>
                <a:lnTo>
                  <a:pt x="0" y="0"/>
                </a:lnTo>
                <a:lnTo>
                  <a:pt x="0" y="372144"/>
                </a:lnTo>
                <a:lnTo>
                  <a:pt x="702747" y="372144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1235942" y="191420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3" t="25729" r="24247" b="41771"/>
          <a:stretch>
            <a:fillRect/>
          </a:stretch>
        </p:blipFill>
        <p:spPr>
          <a:xfrm>
            <a:off x="3040820" y="5971724"/>
            <a:ext cx="664816" cy="720217"/>
          </a:xfrm>
          <a:custGeom>
            <a:avLst/>
            <a:gdLst>
              <a:gd name="connsiteX0" fmla="*/ 920750 w 2057400"/>
              <a:gd name="connsiteY0" fmla="*/ 0 h 2228850"/>
              <a:gd name="connsiteX1" fmla="*/ 1104900 w 2057400"/>
              <a:gd name="connsiteY1" fmla="*/ 57150 h 2228850"/>
              <a:gd name="connsiteX2" fmla="*/ 1168400 w 2057400"/>
              <a:gd name="connsiteY2" fmla="*/ 133350 h 2228850"/>
              <a:gd name="connsiteX3" fmla="*/ 1187450 w 2057400"/>
              <a:gd name="connsiteY3" fmla="*/ 146050 h 2228850"/>
              <a:gd name="connsiteX4" fmla="*/ 1212850 w 2057400"/>
              <a:gd name="connsiteY4" fmla="*/ 177800 h 2228850"/>
              <a:gd name="connsiteX5" fmla="*/ 1238250 w 2057400"/>
              <a:gd name="connsiteY5" fmla="*/ 196850 h 2228850"/>
              <a:gd name="connsiteX6" fmla="*/ 1257300 w 2057400"/>
              <a:gd name="connsiteY6" fmla="*/ 222250 h 2228850"/>
              <a:gd name="connsiteX7" fmla="*/ 1441450 w 2057400"/>
              <a:gd name="connsiteY7" fmla="*/ 450850 h 2228850"/>
              <a:gd name="connsiteX8" fmla="*/ 1479550 w 2057400"/>
              <a:gd name="connsiteY8" fmla="*/ 546100 h 2228850"/>
              <a:gd name="connsiteX9" fmla="*/ 1492250 w 2057400"/>
              <a:gd name="connsiteY9" fmla="*/ 577850 h 2228850"/>
              <a:gd name="connsiteX10" fmla="*/ 1504950 w 2057400"/>
              <a:gd name="connsiteY10" fmla="*/ 615950 h 2228850"/>
              <a:gd name="connsiteX11" fmla="*/ 1543050 w 2057400"/>
              <a:gd name="connsiteY11" fmla="*/ 685800 h 2228850"/>
              <a:gd name="connsiteX12" fmla="*/ 1562100 w 2057400"/>
              <a:gd name="connsiteY12" fmla="*/ 730250 h 2228850"/>
              <a:gd name="connsiteX13" fmla="*/ 1568450 w 2057400"/>
              <a:gd name="connsiteY13" fmla="*/ 755650 h 2228850"/>
              <a:gd name="connsiteX14" fmla="*/ 1587500 w 2057400"/>
              <a:gd name="connsiteY14" fmla="*/ 787400 h 2228850"/>
              <a:gd name="connsiteX15" fmla="*/ 1593850 w 2057400"/>
              <a:gd name="connsiteY15" fmla="*/ 819150 h 2228850"/>
              <a:gd name="connsiteX16" fmla="*/ 1619250 w 2057400"/>
              <a:gd name="connsiteY16" fmla="*/ 863600 h 2228850"/>
              <a:gd name="connsiteX17" fmla="*/ 1892300 w 2057400"/>
              <a:gd name="connsiteY17" fmla="*/ 1536700 h 2228850"/>
              <a:gd name="connsiteX18" fmla="*/ 2057400 w 2057400"/>
              <a:gd name="connsiteY18" fmla="*/ 1638300 h 2228850"/>
              <a:gd name="connsiteX19" fmla="*/ 1955800 w 2057400"/>
              <a:gd name="connsiteY19" fmla="*/ 1936750 h 2228850"/>
              <a:gd name="connsiteX20" fmla="*/ 1816100 w 2057400"/>
              <a:gd name="connsiteY20" fmla="*/ 2146300 h 2228850"/>
              <a:gd name="connsiteX21" fmla="*/ 1758950 w 2057400"/>
              <a:gd name="connsiteY21" fmla="*/ 2184400 h 2228850"/>
              <a:gd name="connsiteX22" fmla="*/ 1720850 w 2057400"/>
              <a:gd name="connsiteY22" fmla="*/ 2197100 h 2228850"/>
              <a:gd name="connsiteX23" fmla="*/ 1682750 w 2057400"/>
              <a:gd name="connsiteY23" fmla="*/ 2216150 h 2228850"/>
              <a:gd name="connsiteX24" fmla="*/ 1644650 w 2057400"/>
              <a:gd name="connsiteY24" fmla="*/ 2228850 h 2228850"/>
              <a:gd name="connsiteX25" fmla="*/ 863600 w 2057400"/>
              <a:gd name="connsiteY25" fmla="*/ 2228850 h 2228850"/>
              <a:gd name="connsiteX26" fmla="*/ 577850 w 2057400"/>
              <a:gd name="connsiteY26" fmla="*/ 2209800 h 2228850"/>
              <a:gd name="connsiteX27" fmla="*/ 266700 w 2057400"/>
              <a:gd name="connsiteY27" fmla="*/ 2089150 h 2228850"/>
              <a:gd name="connsiteX28" fmla="*/ 215900 w 2057400"/>
              <a:gd name="connsiteY28" fmla="*/ 2089150 h 2228850"/>
              <a:gd name="connsiteX29" fmla="*/ 57150 w 2057400"/>
              <a:gd name="connsiteY29" fmla="*/ 1835150 h 2228850"/>
              <a:gd name="connsiteX30" fmla="*/ 0 w 2057400"/>
              <a:gd name="connsiteY30" fmla="*/ 1746250 h 2228850"/>
              <a:gd name="connsiteX31" fmla="*/ 0 w 2057400"/>
              <a:gd name="connsiteY31" fmla="*/ 1676400 h 2228850"/>
              <a:gd name="connsiteX32" fmla="*/ 88900 w 2057400"/>
              <a:gd name="connsiteY32" fmla="*/ 1422400 h 2228850"/>
              <a:gd name="connsiteX33" fmla="*/ 114300 w 2057400"/>
              <a:gd name="connsiteY33" fmla="*/ 1371600 h 2228850"/>
              <a:gd name="connsiteX34" fmla="*/ 120650 w 2057400"/>
              <a:gd name="connsiteY34" fmla="*/ 1339850 h 2228850"/>
              <a:gd name="connsiteX35" fmla="*/ 139700 w 2057400"/>
              <a:gd name="connsiteY35" fmla="*/ 1320800 h 2228850"/>
              <a:gd name="connsiteX36" fmla="*/ 158750 w 2057400"/>
              <a:gd name="connsiteY36" fmla="*/ 1295400 h 2228850"/>
              <a:gd name="connsiteX37" fmla="*/ 298450 w 2057400"/>
              <a:gd name="connsiteY37" fmla="*/ 1098550 h 2228850"/>
              <a:gd name="connsiteX38" fmla="*/ 330200 w 2057400"/>
              <a:gd name="connsiteY38" fmla="*/ 1035050 h 2228850"/>
              <a:gd name="connsiteX39" fmla="*/ 355600 w 2057400"/>
              <a:gd name="connsiteY39" fmla="*/ 996950 h 2228850"/>
              <a:gd name="connsiteX40" fmla="*/ 368300 w 2057400"/>
              <a:gd name="connsiteY40" fmla="*/ 952500 h 2228850"/>
              <a:gd name="connsiteX41" fmla="*/ 393700 w 2057400"/>
              <a:gd name="connsiteY41" fmla="*/ 895350 h 2228850"/>
              <a:gd name="connsiteX42" fmla="*/ 539750 w 2057400"/>
              <a:gd name="connsiteY42" fmla="*/ 279400 h 2228850"/>
              <a:gd name="connsiteX43" fmla="*/ 635000 w 2057400"/>
              <a:gd name="connsiteY43" fmla="*/ 2540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57400" h="2228850">
                <a:moveTo>
                  <a:pt x="920750" y="0"/>
                </a:moveTo>
                <a:lnTo>
                  <a:pt x="1104900" y="57150"/>
                </a:lnTo>
                <a:cubicBezTo>
                  <a:pt x="1128776" y="88985"/>
                  <a:pt x="1140143" y="109130"/>
                  <a:pt x="1168400" y="133350"/>
                </a:cubicBezTo>
                <a:cubicBezTo>
                  <a:pt x="1174194" y="138317"/>
                  <a:pt x="1182054" y="140654"/>
                  <a:pt x="1187450" y="146050"/>
                </a:cubicBezTo>
                <a:cubicBezTo>
                  <a:pt x="1197034" y="155634"/>
                  <a:pt x="1203266" y="168216"/>
                  <a:pt x="1212850" y="177800"/>
                </a:cubicBezTo>
                <a:cubicBezTo>
                  <a:pt x="1220334" y="185284"/>
                  <a:pt x="1230766" y="189366"/>
                  <a:pt x="1238250" y="196850"/>
                </a:cubicBezTo>
                <a:cubicBezTo>
                  <a:pt x="1245734" y="204334"/>
                  <a:pt x="1257300" y="222250"/>
                  <a:pt x="1257300" y="222250"/>
                </a:cubicBezTo>
                <a:lnTo>
                  <a:pt x="1441450" y="450850"/>
                </a:lnTo>
                <a:lnTo>
                  <a:pt x="1479550" y="546100"/>
                </a:lnTo>
                <a:cubicBezTo>
                  <a:pt x="1483783" y="556683"/>
                  <a:pt x="1488645" y="567036"/>
                  <a:pt x="1492250" y="577850"/>
                </a:cubicBezTo>
                <a:cubicBezTo>
                  <a:pt x="1496483" y="590550"/>
                  <a:pt x="1499801" y="603593"/>
                  <a:pt x="1504950" y="615950"/>
                </a:cubicBezTo>
                <a:cubicBezTo>
                  <a:pt x="1530217" y="676591"/>
                  <a:pt x="1516088" y="631877"/>
                  <a:pt x="1543050" y="685800"/>
                </a:cubicBezTo>
                <a:cubicBezTo>
                  <a:pt x="1550259" y="700218"/>
                  <a:pt x="1556591" y="715100"/>
                  <a:pt x="1562100" y="730250"/>
                </a:cubicBezTo>
                <a:cubicBezTo>
                  <a:pt x="1565082" y="738452"/>
                  <a:pt x="1564906" y="747675"/>
                  <a:pt x="1568450" y="755650"/>
                </a:cubicBezTo>
                <a:cubicBezTo>
                  <a:pt x="1573463" y="766928"/>
                  <a:pt x="1581150" y="776817"/>
                  <a:pt x="1587500" y="787400"/>
                </a:cubicBezTo>
                <a:cubicBezTo>
                  <a:pt x="1589617" y="797983"/>
                  <a:pt x="1589699" y="809187"/>
                  <a:pt x="1593850" y="819150"/>
                </a:cubicBezTo>
                <a:cubicBezTo>
                  <a:pt x="1600414" y="834902"/>
                  <a:pt x="1619250" y="863600"/>
                  <a:pt x="1619250" y="863600"/>
                </a:cubicBezTo>
                <a:lnTo>
                  <a:pt x="1892300" y="1536700"/>
                </a:lnTo>
                <a:lnTo>
                  <a:pt x="2057400" y="1638300"/>
                </a:lnTo>
                <a:lnTo>
                  <a:pt x="1955800" y="1936750"/>
                </a:lnTo>
                <a:lnTo>
                  <a:pt x="1816100" y="2146300"/>
                </a:lnTo>
                <a:cubicBezTo>
                  <a:pt x="1797050" y="2159000"/>
                  <a:pt x="1779152" y="2173626"/>
                  <a:pt x="1758950" y="2184400"/>
                </a:cubicBezTo>
                <a:cubicBezTo>
                  <a:pt x="1747138" y="2190700"/>
                  <a:pt x="1732824" y="2191113"/>
                  <a:pt x="1720850" y="2197100"/>
                </a:cubicBezTo>
                <a:cubicBezTo>
                  <a:pt x="1708150" y="2203450"/>
                  <a:pt x="1695857" y="2210689"/>
                  <a:pt x="1682750" y="2216150"/>
                </a:cubicBezTo>
                <a:cubicBezTo>
                  <a:pt x="1670393" y="2221299"/>
                  <a:pt x="1644650" y="2228850"/>
                  <a:pt x="1644650" y="2228850"/>
                </a:cubicBezTo>
                <a:lnTo>
                  <a:pt x="863600" y="2228850"/>
                </a:lnTo>
                <a:lnTo>
                  <a:pt x="577850" y="2209800"/>
                </a:lnTo>
                <a:lnTo>
                  <a:pt x="266700" y="2089150"/>
                </a:lnTo>
                <a:lnTo>
                  <a:pt x="215900" y="2089150"/>
                </a:lnTo>
                <a:lnTo>
                  <a:pt x="57150" y="1835150"/>
                </a:lnTo>
                <a:lnTo>
                  <a:pt x="0" y="1746250"/>
                </a:lnTo>
                <a:lnTo>
                  <a:pt x="0" y="1676400"/>
                </a:lnTo>
                <a:lnTo>
                  <a:pt x="88900" y="1422400"/>
                </a:lnTo>
                <a:cubicBezTo>
                  <a:pt x="97367" y="1405467"/>
                  <a:pt x="107504" y="1389270"/>
                  <a:pt x="114300" y="1371600"/>
                </a:cubicBezTo>
                <a:cubicBezTo>
                  <a:pt x="118174" y="1361526"/>
                  <a:pt x="115823" y="1349503"/>
                  <a:pt x="120650" y="1339850"/>
                </a:cubicBezTo>
                <a:cubicBezTo>
                  <a:pt x="124666" y="1331818"/>
                  <a:pt x="133856" y="1327618"/>
                  <a:pt x="139700" y="1320800"/>
                </a:cubicBezTo>
                <a:cubicBezTo>
                  <a:pt x="146588" y="1312765"/>
                  <a:pt x="158750" y="1295400"/>
                  <a:pt x="158750" y="1295400"/>
                </a:cubicBezTo>
                <a:lnTo>
                  <a:pt x="298450" y="1098550"/>
                </a:lnTo>
                <a:cubicBezTo>
                  <a:pt x="309033" y="1077383"/>
                  <a:pt x="318598" y="1055676"/>
                  <a:pt x="330200" y="1035050"/>
                </a:cubicBezTo>
                <a:cubicBezTo>
                  <a:pt x="337683" y="1021747"/>
                  <a:pt x="355600" y="996950"/>
                  <a:pt x="355600" y="996950"/>
                </a:cubicBezTo>
                <a:cubicBezTo>
                  <a:pt x="356645" y="992771"/>
                  <a:pt x="364504" y="958573"/>
                  <a:pt x="368300" y="952500"/>
                </a:cubicBezTo>
                <a:cubicBezTo>
                  <a:pt x="398989" y="903397"/>
                  <a:pt x="393700" y="941013"/>
                  <a:pt x="393700" y="895350"/>
                </a:cubicBezTo>
                <a:lnTo>
                  <a:pt x="539750" y="279400"/>
                </a:lnTo>
                <a:lnTo>
                  <a:pt x="635000" y="25400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1068530" y="2651850"/>
            <a:ext cx="2869696" cy="76944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44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rPr>
              <a:t>PART ONE.</a:t>
            </a:r>
            <a:endParaRPr lang="zh-CN" altLang="en-US" sz="4400">
              <a:solidFill>
                <a:srgbClr val="2690E6"/>
              </a:solidFill>
              <a:latin typeface="汉仪趣黑W" panose="00020600040101010101" pitchFamily="18" charset="-122"/>
              <a:ea typeface="汉仪趣黑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92015" y="2713990"/>
            <a:ext cx="2926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rPr>
              <a:t>什么是</a:t>
            </a:r>
            <a:r>
              <a:rPr lang="en-US" altLang="zh-CN" sz="36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rPr>
              <a:t>Argo</a:t>
            </a:r>
            <a:r>
              <a:rPr lang="zh-CN" altLang="en-US" sz="36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rPr>
              <a:t>？</a:t>
            </a:r>
            <a:endParaRPr lang="zh-CN" altLang="en-US" sz="3600">
              <a:solidFill>
                <a:srgbClr val="2690E6"/>
              </a:solidFill>
              <a:latin typeface="汉仪趣黑W" panose="00020600040101010101" pitchFamily="18" charset="-122"/>
              <a:ea typeface="汉仪趣黑W" panose="00020600040101010101" pitchFamily="18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3926510"/>
            <a:ext cx="12192000" cy="2931490"/>
          </a:xfrm>
          <a:prstGeom prst="rect">
            <a:avLst/>
          </a:prstGeom>
          <a:solidFill>
            <a:srgbClr val="269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0" y="0"/>
            <a:ext cx="12204700" cy="6961815"/>
          </a:xfrm>
          <a:custGeom>
            <a:avLst/>
            <a:gdLst>
              <a:gd name="connsiteX0" fmla="*/ 0 w 12204700"/>
              <a:gd name="connsiteY0" fmla="*/ 0 h 6961815"/>
              <a:gd name="connsiteX1" fmla="*/ 12204700 w 12204700"/>
              <a:gd name="connsiteY1" fmla="*/ 0 h 6961815"/>
              <a:gd name="connsiteX2" fmla="*/ 12204700 w 12204700"/>
              <a:gd name="connsiteY2" fmla="*/ 1335310 h 6961815"/>
              <a:gd name="connsiteX3" fmla="*/ 12204700 w 12204700"/>
              <a:gd name="connsiteY3" fmla="*/ 2931490 h 6961815"/>
              <a:gd name="connsiteX4" fmla="*/ 12204700 w 12204700"/>
              <a:gd name="connsiteY4" fmla="*/ 5920010 h 6961815"/>
              <a:gd name="connsiteX5" fmla="*/ 9305827 w 12204700"/>
              <a:gd name="connsiteY5" fmla="*/ 6933129 h 6961815"/>
              <a:gd name="connsiteX6" fmla="*/ 8687594 w 12204700"/>
              <a:gd name="connsiteY6" fmla="*/ 6489129 h 6961815"/>
              <a:gd name="connsiteX7" fmla="*/ 6261100 w 12204700"/>
              <a:gd name="connsiteY7" fmla="*/ 6237510 h 6961815"/>
              <a:gd name="connsiteX8" fmla="*/ 0 w 12204700"/>
              <a:gd name="connsiteY8" fmla="*/ 5627910 h 6961815"/>
              <a:gd name="connsiteX9" fmla="*/ 0 w 12204700"/>
              <a:gd name="connsiteY9" fmla="*/ 4853772 h 6961815"/>
              <a:gd name="connsiteX10" fmla="*/ 0 w 12204700"/>
              <a:gd name="connsiteY10" fmla="*/ 2931490 h 6961815"/>
              <a:gd name="connsiteX11" fmla="*/ 0 w 12204700"/>
              <a:gd name="connsiteY11" fmla="*/ 1335310 h 6961815"/>
              <a:gd name="connsiteX12" fmla="*/ 0 w 12204700"/>
              <a:gd name="connsiteY12" fmla="*/ 145141 h 696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4700" h="6961815">
                <a:moveTo>
                  <a:pt x="0" y="0"/>
                </a:moveTo>
                <a:lnTo>
                  <a:pt x="12204700" y="0"/>
                </a:lnTo>
                <a:lnTo>
                  <a:pt x="12204700" y="1335310"/>
                </a:lnTo>
                <a:lnTo>
                  <a:pt x="12204700" y="2931490"/>
                </a:lnTo>
                <a:lnTo>
                  <a:pt x="12204700" y="5920010"/>
                </a:lnTo>
                <a:cubicBezTo>
                  <a:pt x="11502359" y="6493386"/>
                  <a:pt x="10504515" y="6845888"/>
                  <a:pt x="9305827" y="6933129"/>
                </a:cubicBezTo>
                <a:cubicBezTo>
                  <a:pt x="9012592" y="6946179"/>
                  <a:pt x="8134497" y="7108462"/>
                  <a:pt x="8687594" y="6489129"/>
                </a:cubicBezTo>
                <a:cubicBezTo>
                  <a:pt x="9092135" y="5973807"/>
                  <a:pt x="8099944" y="5801676"/>
                  <a:pt x="6261100" y="6237510"/>
                </a:cubicBezTo>
                <a:cubicBezTo>
                  <a:pt x="3347599" y="7003283"/>
                  <a:pt x="1298040" y="6595771"/>
                  <a:pt x="0" y="5627910"/>
                </a:cubicBezTo>
                <a:lnTo>
                  <a:pt x="0" y="4853772"/>
                </a:lnTo>
                <a:lnTo>
                  <a:pt x="0" y="2931490"/>
                </a:lnTo>
                <a:lnTo>
                  <a:pt x="0" y="1335310"/>
                </a:lnTo>
                <a:lnTo>
                  <a:pt x="0" y="14514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175986" y="6270939"/>
            <a:ext cx="11871836" cy="499046"/>
            <a:chOff x="992710" y="6196013"/>
            <a:chExt cx="11871836" cy="499046"/>
          </a:xfrm>
          <a:solidFill>
            <a:srgbClr val="1982D9"/>
          </a:solidFill>
        </p:grpSpPr>
        <p:sp>
          <p:nvSpPr>
            <p:cNvPr id="12" name="îṣḻîḓê"/>
            <p:cNvSpPr/>
            <p:nvPr>
              <p:custDataLst>
                <p:tags r:id="rId3"/>
              </p:custDataLst>
            </p:nvPr>
          </p:nvSpPr>
          <p:spPr bwMode="auto">
            <a:xfrm>
              <a:off x="99271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1ïḑe"/>
            <p:cNvSpPr/>
            <p:nvPr>
              <p:custDataLst>
                <p:tags r:id="rId4"/>
              </p:custDataLst>
            </p:nvPr>
          </p:nvSpPr>
          <p:spPr bwMode="auto">
            <a:xfrm>
              <a:off x="218179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ŝľïḓè"/>
            <p:cNvSpPr/>
            <p:nvPr>
              <p:custDataLst>
                <p:tags r:id="rId5"/>
              </p:custDataLst>
            </p:nvPr>
          </p:nvSpPr>
          <p:spPr bwMode="auto">
            <a:xfrm>
              <a:off x="395585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ľîḑe"/>
            <p:cNvSpPr/>
            <p:nvPr>
              <p:custDataLst>
                <p:tags r:id="rId6"/>
              </p:custDataLst>
            </p:nvPr>
          </p:nvSpPr>
          <p:spPr bwMode="auto">
            <a:xfrm>
              <a:off x="5146678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ŝ1íḓè"/>
            <p:cNvSpPr/>
            <p:nvPr>
              <p:custDataLst>
                <p:tags r:id="rId7"/>
              </p:custDataLst>
            </p:nvPr>
          </p:nvSpPr>
          <p:spPr bwMode="auto">
            <a:xfrm>
              <a:off x="6755339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šľîḍè"/>
            <p:cNvSpPr/>
            <p:nvPr>
              <p:custDataLst>
                <p:tags r:id="rId8"/>
              </p:custDataLst>
            </p:nvPr>
          </p:nvSpPr>
          <p:spPr bwMode="auto">
            <a:xfrm>
              <a:off x="794616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şľiďè"/>
            <p:cNvSpPr/>
            <p:nvPr>
              <p:custDataLst>
                <p:tags r:id="rId9"/>
              </p:custDataLst>
            </p:nvPr>
          </p:nvSpPr>
          <p:spPr bwMode="auto">
            <a:xfrm>
              <a:off x="9720222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$1ïḑe"/>
            <p:cNvSpPr/>
            <p:nvPr>
              <p:custDataLst>
                <p:tags r:id="rId10"/>
              </p:custDataLst>
            </p:nvPr>
          </p:nvSpPr>
          <p:spPr bwMode="auto">
            <a:xfrm>
              <a:off x="11362083" y="6566471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2" r="61866" b="78503"/>
          <a:stretch>
            <a:fillRect/>
          </a:stretch>
        </p:blipFill>
        <p:spPr>
          <a:xfrm>
            <a:off x="11065388" y="323024"/>
            <a:ext cx="913158" cy="54424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162"/>
          <a:stretch>
            <a:fillRect/>
          </a:stretch>
        </p:blipFill>
        <p:spPr>
          <a:xfrm flipH="1">
            <a:off x="9250268" y="234361"/>
            <a:ext cx="865413" cy="1053010"/>
          </a:xfrm>
          <a:custGeom>
            <a:avLst/>
            <a:gdLst>
              <a:gd name="connsiteX0" fmla="*/ 865413 w 865413"/>
              <a:gd name="connsiteY0" fmla="*/ 0 h 1053010"/>
              <a:gd name="connsiteX1" fmla="*/ 0 w 865413"/>
              <a:gd name="connsiteY1" fmla="*/ 0 h 1053010"/>
              <a:gd name="connsiteX2" fmla="*/ 0 w 865413"/>
              <a:gd name="connsiteY2" fmla="*/ 680866 h 1053010"/>
              <a:gd name="connsiteX3" fmla="*/ 702747 w 865413"/>
              <a:gd name="connsiteY3" fmla="*/ 680866 h 1053010"/>
              <a:gd name="connsiteX4" fmla="*/ 702747 w 865413"/>
              <a:gd name="connsiteY4" fmla="*/ 1053010 h 1053010"/>
              <a:gd name="connsiteX5" fmla="*/ 865413 w 865413"/>
              <a:gd name="connsiteY5" fmla="*/ 1053010 h 10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413" h="1053010">
                <a:moveTo>
                  <a:pt x="865413" y="0"/>
                </a:moveTo>
                <a:lnTo>
                  <a:pt x="0" y="0"/>
                </a:lnTo>
                <a:lnTo>
                  <a:pt x="0" y="680866"/>
                </a:lnTo>
                <a:lnTo>
                  <a:pt x="702747" y="680866"/>
                </a:lnTo>
                <a:lnTo>
                  <a:pt x="702747" y="1053010"/>
                </a:lnTo>
                <a:lnTo>
                  <a:pt x="865413" y="105301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1235942" y="191420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3" t="25729" r="24247" b="41771"/>
          <a:stretch>
            <a:fillRect/>
          </a:stretch>
        </p:blipFill>
        <p:spPr>
          <a:xfrm>
            <a:off x="3040820" y="5971724"/>
            <a:ext cx="664816" cy="720217"/>
          </a:xfrm>
          <a:custGeom>
            <a:avLst/>
            <a:gdLst>
              <a:gd name="connsiteX0" fmla="*/ 920750 w 2057400"/>
              <a:gd name="connsiteY0" fmla="*/ 0 h 2228850"/>
              <a:gd name="connsiteX1" fmla="*/ 1104900 w 2057400"/>
              <a:gd name="connsiteY1" fmla="*/ 57150 h 2228850"/>
              <a:gd name="connsiteX2" fmla="*/ 1168400 w 2057400"/>
              <a:gd name="connsiteY2" fmla="*/ 133350 h 2228850"/>
              <a:gd name="connsiteX3" fmla="*/ 1187450 w 2057400"/>
              <a:gd name="connsiteY3" fmla="*/ 146050 h 2228850"/>
              <a:gd name="connsiteX4" fmla="*/ 1212850 w 2057400"/>
              <a:gd name="connsiteY4" fmla="*/ 177800 h 2228850"/>
              <a:gd name="connsiteX5" fmla="*/ 1238250 w 2057400"/>
              <a:gd name="connsiteY5" fmla="*/ 196850 h 2228850"/>
              <a:gd name="connsiteX6" fmla="*/ 1257300 w 2057400"/>
              <a:gd name="connsiteY6" fmla="*/ 222250 h 2228850"/>
              <a:gd name="connsiteX7" fmla="*/ 1441450 w 2057400"/>
              <a:gd name="connsiteY7" fmla="*/ 450850 h 2228850"/>
              <a:gd name="connsiteX8" fmla="*/ 1479550 w 2057400"/>
              <a:gd name="connsiteY8" fmla="*/ 546100 h 2228850"/>
              <a:gd name="connsiteX9" fmla="*/ 1492250 w 2057400"/>
              <a:gd name="connsiteY9" fmla="*/ 577850 h 2228850"/>
              <a:gd name="connsiteX10" fmla="*/ 1504950 w 2057400"/>
              <a:gd name="connsiteY10" fmla="*/ 615950 h 2228850"/>
              <a:gd name="connsiteX11" fmla="*/ 1543050 w 2057400"/>
              <a:gd name="connsiteY11" fmla="*/ 685800 h 2228850"/>
              <a:gd name="connsiteX12" fmla="*/ 1562100 w 2057400"/>
              <a:gd name="connsiteY12" fmla="*/ 730250 h 2228850"/>
              <a:gd name="connsiteX13" fmla="*/ 1568450 w 2057400"/>
              <a:gd name="connsiteY13" fmla="*/ 755650 h 2228850"/>
              <a:gd name="connsiteX14" fmla="*/ 1587500 w 2057400"/>
              <a:gd name="connsiteY14" fmla="*/ 787400 h 2228850"/>
              <a:gd name="connsiteX15" fmla="*/ 1593850 w 2057400"/>
              <a:gd name="connsiteY15" fmla="*/ 819150 h 2228850"/>
              <a:gd name="connsiteX16" fmla="*/ 1619250 w 2057400"/>
              <a:gd name="connsiteY16" fmla="*/ 863600 h 2228850"/>
              <a:gd name="connsiteX17" fmla="*/ 1892300 w 2057400"/>
              <a:gd name="connsiteY17" fmla="*/ 1536700 h 2228850"/>
              <a:gd name="connsiteX18" fmla="*/ 2057400 w 2057400"/>
              <a:gd name="connsiteY18" fmla="*/ 1638300 h 2228850"/>
              <a:gd name="connsiteX19" fmla="*/ 1955800 w 2057400"/>
              <a:gd name="connsiteY19" fmla="*/ 1936750 h 2228850"/>
              <a:gd name="connsiteX20" fmla="*/ 1816100 w 2057400"/>
              <a:gd name="connsiteY20" fmla="*/ 2146300 h 2228850"/>
              <a:gd name="connsiteX21" fmla="*/ 1758950 w 2057400"/>
              <a:gd name="connsiteY21" fmla="*/ 2184400 h 2228850"/>
              <a:gd name="connsiteX22" fmla="*/ 1720850 w 2057400"/>
              <a:gd name="connsiteY22" fmla="*/ 2197100 h 2228850"/>
              <a:gd name="connsiteX23" fmla="*/ 1682750 w 2057400"/>
              <a:gd name="connsiteY23" fmla="*/ 2216150 h 2228850"/>
              <a:gd name="connsiteX24" fmla="*/ 1644650 w 2057400"/>
              <a:gd name="connsiteY24" fmla="*/ 2228850 h 2228850"/>
              <a:gd name="connsiteX25" fmla="*/ 863600 w 2057400"/>
              <a:gd name="connsiteY25" fmla="*/ 2228850 h 2228850"/>
              <a:gd name="connsiteX26" fmla="*/ 577850 w 2057400"/>
              <a:gd name="connsiteY26" fmla="*/ 2209800 h 2228850"/>
              <a:gd name="connsiteX27" fmla="*/ 266700 w 2057400"/>
              <a:gd name="connsiteY27" fmla="*/ 2089150 h 2228850"/>
              <a:gd name="connsiteX28" fmla="*/ 215900 w 2057400"/>
              <a:gd name="connsiteY28" fmla="*/ 2089150 h 2228850"/>
              <a:gd name="connsiteX29" fmla="*/ 57150 w 2057400"/>
              <a:gd name="connsiteY29" fmla="*/ 1835150 h 2228850"/>
              <a:gd name="connsiteX30" fmla="*/ 0 w 2057400"/>
              <a:gd name="connsiteY30" fmla="*/ 1746250 h 2228850"/>
              <a:gd name="connsiteX31" fmla="*/ 0 w 2057400"/>
              <a:gd name="connsiteY31" fmla="*/ 1676400 h 2228850"/>
              <a:gd name="connsiteX32" fmla="*/ 88900 w 2057400"/>
              <a:gd name="connsiteY32" fmla="*/ 1422400 h 2228850"/>
              <a:gd name="connsiteX33" fmla="*/ 114300 w 2057400"/>
              <a:gd name="connsiteY33" fmla="*/ 1371600 h 2228850"/>
              <a:gd name="connsiteX34" fmla="*/ 120650 w 2057400"/>
              <a:gd name="connsiteY34" fmla="*/ 1339850 h 2228850"/>
              <a:gd name="connsiteX35" fmla="*/ 139700 w 2057400"/>
              <a:gd name="connsiteY35" fmla="*/ 1320800 h 2228850"/>
              <a:gd name="connsiteX36" fmla="*/ 158750 w 2057400"/>
              <a:gd name="connsiteY36" fmla="*/ 1295400 h 2228850"/>
              <a:gd name="connsiteX37" fmla="*/ 298450 w 2057400"/>
              <a:gd name="connsiteY37" fmla="*/ 1098550 h 2228850"/>
              <a:gd name="connsiteX38" fmla="*/ 330200 w 2057400"/>
              <a:gd name="connsiteY38" fmla="*/ 1035050 h 2228850"/>
              <a:gd name="connsiteX39" fmla="*/ 355600 w 2057400"/>
              <a:gd name="connsiteY39" fmla="*/ 996950 h 2228850"/>
              <a:gd name="connsiteX40" fmla="*/ 368300 w 2057400"/>
              <a:gd name="connsiteY40" fmla="*/ 952500 h 2228850"/>
              <a:gd name="connsiteX41" fmla="*/ 393700 w 2057400"/>
              <a:gd name="connsiteY41" fmla="*/ 895350 h 2228850"/>
              <a:gd name="connsiteX42" fmla="*/ 539750 w 2057400"/>
              <a:gd name="connsiteY42" fmla="*/ 279400 h 2228850"/>
              <a:gd name="connsiteX43" fmla="*/ 635000 w 2057400"/>
              <a:gd name="connsiteY43" fmla="*/ 2540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57400" h="2228850">
                <a:moveTo>
                  <a:pt x="920750" y="0"/>
                </a:moveTo>
                <a:lnTo>
                  <a:pt x="1104900" y="57150"/>
                </a:lnTo>
                <a:cubicBezTo>
                  <a:pt x="1128776" y="88985"/>
                  <a:pt x="1140143" y="109130"/>
                  <a:pt x="1168400" y="133350"/>
                </a:cubicBezTo>
                <a:cubicBezTo>
                  <a:pt x="1174194" y="138317"/>
                  <a:pt x="1182054" y="140654"/>
                  <a:pt x="1187450" y="146050"/>
                </a:cubicBezTo>
                <a:cubicBezTo>
                  <a:pt x="1197034" y="155634"/>
                  <a:pt x="1203266" y="168216"/>
                  <a:pt x="1212850" y="177800"/>
                </a:cubicBezTo>
                <a:cubicBezTo>
                  <a:pt x="1220334" y="185284"/>
                  <a:pt x="1230766" y="189366"/>
                  <a:pt x="1238250" y="196850"/>
                </a:cubicBezTo>
                <a:cubicBezTo>
                  <a:pt x="1245734" y="204334"/>
                  <a:pt x="1257300" y="222250"/>
                  <a:pt x="1257300" y="222250"/>
                </a:cubicBezTo>
                <a:lnTo>
                  <a:pt x="1441450" y="450850"/>
                </a:lnTo>
                <a:lnTo>
                  <a:pt x="1479550" y="546100"/>
                </a:lnTo>
                <a:cubicBezTo>
                  <a:pt x="1483783" y="556683"/>
                  <a:pt x="1488645" y="567036"/>
                  <a:pt x="1492250" y="577850"/>
                </a:cubicBezTo>
                <a:cubicBezTo>
                  <a:pt x="1496483" y="590550"/>
                  <a:pt x="1499801" y="603593"/>
                  <a:pt x="1504950" y="615950"/>
                </a:cubicBezTo>
                <a:cubicBezTo>
                  <a:pt x="1530217" y="676591"/>
                  <a:pt x="1516088" y="631877"/>
                  <a:pt x="1543050" y="685800"/>
                </a:cubicBezTo>
                <a:cubicBezTo>
                  <a:pt x="1550259" y="700218"/>
                  <a:pt x="1556591" y="715100"/>
                  <a:pt x="1562100" y="730250"/>
                </a:cubicBezTo>
                <a:cubicBezTo>
                  <a:pt x="1565082" y="738452"/>
                  <a:pt x="1564906" y="747675"/>
                  <a:pt x="1568450" y="755650"/>
                </a:cubicBezTo>
                <a:cubicBezTo>
                  <a:pt x="1573463" y="766928"/>
                  <a:pt x="1581150" y="776817"/>
                  <a:pt x="1587500" y="787400"/>
                </a:cubicBezTo>
                <a:cubicBezTo>
                  <a:pt x="1589617" y="797983"/>
                  <a:pt x="1589699" y="809187"/>
                  <a:pt x="1593850" y="819150"/>
                </a:cubicBezTo>
                <a:cubicBezTo>
                  <a:pt x="1600414" y="834902"/>
                  <a:pt x="1619250" y="863600"/>
                  <a:pt x="1619250" y="863600"/>
                </a:cubicBezTo>
                <a:lnTo>
                  <a:pt x="1892300" y="1536700"/>
                </a:lnTo>
                <a:lnTo>
                  <a:pt x="2057400" y="1638300"/>
                </a:lnTo>
                <a:lnTo>
                  <a:pt x="1955800" y="1936750"/>
                </a:lnTo>
                <a:lnTo>
                  <a:pt x="1816100" y="2146300"/>
                </a:lnTo>
                <a:cubicBezTo>
                  <a:pt x="1797050" y="2159000"/>
                  <a:pt x="1779152" y="2173626"/>
                  <a:pt x="1758950" y="2184400"/>
                </a:cubicBezTo>
                <a:cubicBezTo>
                  <a:pt x="1747138" y="2190700"/>
                  <a:pt x="1732824" y="2191113"/>
                  <a:pt x="1720850" y="2197100"/>
                </a:cubicBezTo>
                <a:cubicBezTo>
                  <a:pt x="1708150" y="2203450"/>
                  <a:pt x="1695857" y="2210689"/>
                  <a:pt x="1682750" y="2216150"/>
                </a:cubicBezTo>
                <a:cubicBezTo>
                  <a:pt x="1670393" y="2221299"/>
                  <a:pt x="1644650" y="2228850"/>
                  <a:pt x="1644650" y="2228850"/>
                </a:cubicBezTo>
                <a:lnTo>
                  <a:pt x="863600" y="2228850"/>
                </a:lnTo>
                <a:lnTo>
                  <a:pt x="577850" y="2209800"/>
                </a:lnTo>
                <a:lnTo>
                  <a:pt x="266700" y="2089150"/>
                </a:lnTo>
                <a:lnTo>
                  <a:pt x="215900" y="2089150"/>
                </a:lnTo>
                <a:lnTo>
                  <a:pt x="57150" y="1835150"/>
                </a:lnTo>
                <a:lnTo>
                  <a:pt x="0" y="1746250"/>
                </a:lnTo>
                <a:lnTo>
                  <a:pt x="0" y="1676400"/>
                </a:lnTo>
                <a:lnTo>
                  <a:pt x="88900" y="1422400"/>
                </a:lnTo>
                <a:cubicBezTo>
                  <a:pt x="97367" y="1405467"/>
                  <a:pt x="107504" y="1389270"/>
                  <a:pt x="114300" y="1371600"/>
                </a:cubicBezTo>
                <a:cubicBezTo>
                  <a:pt x="118174" y="1361526"/>
                  <a:pt x="115823" y="1349503"/>
                  <a:pt x="120650" y="1339850"/>
                </a:cubicBezTo>
                <a:cubicBezTo>
                  <a:pt x="124666" y="1331818"/>
                  <a:pt x="133856" y="1327618"/>
                  <a:pt x="139700" y="1320800"/>
                </a:cubicBezTo>
                <a:cubicBezTo>
                  <a:pt x="146588" y="1312765"/>
                  <a:pt x="158750" y="1295400"/>
                  <a:pt x="158750" y="1295400"/>
                </a:cubicBezTo>
                <a:lnTo>
                  <a:pt x="298450" y="1098550"/>
                </a:lnTo>
                <a:cubicBezTo>
                  <a:pt x="309033" y="1077383"/>
                  <a:pt x="318598" y="1055676"/>
                  <a:pt x="330200" y="1035050"/>
                </a:cubicBezTo>
                <a:cubicBezTo>
                  <a:pt x="337683" y="1021747"/>
                  <a:pt x="355600" y="996950"/>
                  <a:pt x="355600" y="996950"/>
                </a:cubicBezTo>
                <a:cubicBezTo>
                  <a:pt x="356645" y="992771"/>
                  <a:pt x="364504" y="958573"/>
                  <a:pt x="368300" y="952500"/>
                </a:cubicBezTo>
                <a:cubicBezTo>
                  <a:pt x="398989" y="903397"/>
                  <a:pt x="393700" y="941013"/>
                  <a:pt x="393700" y="895350"/>
                </a:cubicBezTo>
                <a:lnTo>
                  <a:pt x="539750" y="279400"/>
                </a:lnTo>
                <a:lnTo>
                  <a:pt x="635000" y="25400"/>
                </a:lnTo>
                <a:close/>
              </a:path>
            </a:pathLst>
          </a:custGeom>
        </p:spPr>
      </p:pic>
      <p:grpSp>
        <p:nvGrpSpPr>
          <p:cNvPr id="19" name="组合 18"/>
          <p:cNvGrpSpPr/>
          <p:nvPr>
            <p:custDataLst>
              <p:tags r:id="rId14"/>
            </p:custDataLst>
          </p:nvPr>
        </p:nvGrpSpPr>
        <p:grpSpPr>
          <a:xfrm rot="0">
            <a:off x="1455487" y="1424845"/>
            <a:ext cx="3785112" cy="3821973"/>
            <a:chOff x="6525757" y="1932501"/>
            <a:chExt cx="3785112" cy="3821973"/>
          </a:xfrm>
          <a:effectLst>
            <a:outerShdw blurRad="50800" dist="38100" dir="5400000" algn="t" rotWithShape="0">
              <a:srgbClr val="159BA4">
                <a:alpha val="40000"/>
              </a:srgbClr>
            </a:outerShdw>
          </a:effectLst>
        </p:grpSpPr>
        <p:sp>
          <p:nvSpPr>
            <p:cNvPr id="21" name="矩形: 圆角 20"/>
            <p:cNvSpPr/>
            <p:nvPr>
              <p:custDataLst>
                <p:tags r:id="rId15"/>
              </p:custDataLst>
            </p:nvPr>
          </p:nvSpPr>
          <p:spPr>
            <a:xfrm rot="21448651">
              <a:off x="6525757" y="1932501"/>
              <a:ext cx="3785112" cy="3821973"/>
            </a:xfrm>
            <a:prstGeom prst="roundRect">
              <a:avLst>
                <a:gd name="adj" fmla="val 3803"/>
              </a:avLst>
            </a:prstGeom>
            <a:solidFill>
              <a:schemeClr val="bg1"/>
            </a:solidFill>
            <a:ln>
              <a:solidFill>
                <a:srgbClr val="2690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/>
            <p:cNvSpPr/>
            <p:nvPr>
              <p:custDataLst>
                <p:tags r:id="rId16"/>
              </p:custDataLst>
            </p:nvPr>
          </p:nvSpPr>
          <p:spPr>
            <a:xfrm rot="21448651">
              <a:off x="6600518" y="1993818"/>
              <a:ext cx="3630746" cy="3699338"/>
            </a:xfrm>
            <a:prstGeom prst="roundRect">
              <a:avLst>
                <a:gd name="adj" fmla="val 3803"/>
              </a:avLst>
            </a:prstGeom>
            <a:solidFill>
              <a:schemeClr val="bg1"/>
            </a:solidFill>
            <a:ln>
              <a:solidFill>
                <a:srgbClr val="2690E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>
            <p:custDataLst>
              <p:tags r:id="rId17"/>
            </p:custDataLst>
          </p:nvPr>
        </p:nvGrpSpPr>
        <p:grpSpPr>
          <a:xfrm rot="384027">
            <a:off x="7104112" y="1765102"/>
            <a:ext cx="3785112" cy="3821973"/>
            <a:chOff x="6525757" y="1932501"/>
            <a:chExt cx="3785112" cy="3821973"/>
          </a:xfrm>
          <a:effectLst>
            <a:outerShdw blurRad="50800" dist="38100" dir="5400000" algn="t" rotWithShape="0">
              <a:srgbClr val="159BA4">
                <a:alpha val="40000"/>
              </a:srgbClr>
            </a:outerShdw>
          </a:effectLst>
        </p:grpSpPr>
        <p:sp>
          <p:nvSpPr>
            <p:cNvPr id="25" name="矩形: 圆角 24"/>
            <p:cNvSpPr/>
            <p:nvPr>
              <p:custDataLst>
                <p:tags r:id="rId18"/>
              </p:custDataLst>
            </p:nvPr>
          </p:nvSpPr>
          <p:spPr>
            <a:xfrm rot="21448651">
              <a:off x="6525757" y="1932501"/>
              <a:ext cx="3785112" cy="3821973"/>
            </a:xfrm>
            <a:prstGeom prst="roundRect">
              <a:avLst>
                <a:gd name="adj" fmla="val 3803"/>
              </a:avLst>
            </a:prstGeom>
            <a:solidFill>
              <a:schemeClr val="bg1"/>
            </a:solidFill>
            <a:ln>
              <a:solidFill>
                <a:srgbClr val="2690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/>
            <p:cNvSpPr/>
            <p:nvPr>
              <p:custDataLst>
                <p:tags r:id="rId19"/>
              </p:custDataLst>
            </p:nvPr>
          </p:nvSpPr>
          <p:spPr>
            <a:xfrm rot="21448651">
              <a:off x="6600518" y="1993818"/>
              <a:ext cx="3630746" cy="3699338"/>
            </a:xfrm>
            <a:prstGeom prst="roundRect">
              <a:avLst>
                <a:gd name="adj" fmla="val 3803"/>
              </a:avLst>
            </a:prstGeom>
            <a:solidFill>
              <a:schemeClr val="bg1"/>
            </a:solidFill>
            <a:ln>
              <a:solidFill>
                <a:srgbClr val="2690E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>
            <p:custDataLst>
              <p:tags r:id="rId20"/>
            </p:custDataLst>
          </p:nvPr>
        </p:nvSpPr>
        <p:spPr>
          <a:xfrm rot="21420000">
            <a:off x="1804670" y="1786255"/>
            <a:ext cx="3081655" cy="316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的名字来源于古希腊神话。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传说中勇士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Jason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寻找金色羊毛所乘的那条船就叫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现在科学家们在天上发射了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Jason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卫星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,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来观测海洋表面，用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浮标来观测海洋表面以下，两者互为补充。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顶部有个天线，可以用我们国家发射的北斗卫星来传输数据。下面的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CTD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传感器可以观测海水的温度、盐度和压力。平衡盘可以帮助浮标在海上面维持基本上垂直状态。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>
            <p:custDataLst>
              <p:tags r:id="rId21"/>
            </p:custDataLst>
          </p:nvPr>
        </p:nvSpPr>
        <p:spPr>
          <a:xfrm rot="180000">
            <a:off x="7519035" y="2822575"/>
            <a:ext cx="2950210" cy="19577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下面的浮标底部有个白色的塑料罩，里面安装了一个皮囊，当储油罐向这个皮囊充油的时候，这个皮囊膨胀，使浮标体积增大，海里所受的浮力增加，从而使浮标上浮。反过来当这个皮囊里的油抽回到这个储油盘的时候，浮标体积减小，浮力减小，那么这个浮标就会下潜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22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2" t="8072" r="43453" b="62829"/>
          <a:stretch>
            <a:fillRect/>
          </a:stretch>
        </p:blipFill>
        <p:spPr>
          <a:xfrm rot="21420000">
            <a:off x="4448175" y="1425575"/>
            <a:ext cx="688975" cy="826135"/>
          </a:xfrm>
          <a:custGeom>
            <a:avLst/>
            <a:gdLst>
              <a:gd name="connsiteX0" fmla="*/ 802703 w 1664795"/>
              <a:gd name="connsiteY0" fmla="*/ 0 h 1995570"/>
              <a:gd name="connsiteX1" fmla="*/ 1664795 w 1664795"/>
              <a:gd name="connsiteY1" fmla="*/ 0 h 1995570"/>
              <a:gd name="connsiteX2" fmla="*/ 1664795 w 1664795"/>
              <a:gd name="connsiteY2" fmla="*/ 1242265 h 1995570"/>
              <a:gd name="connsiteX3" fmla="*/ 1613392 w 1664795"/>
              <a:gd name="connsiteY3" fmla="*/ 1332364 h 1995570"/>
              <a:gd name="connsiteX4" fmla="*/ 1584817 w 1664795"/>
              <a:gd name="connsiteY4" fmla="*/ 1365702 h 1995570"/>
              <a:gd name="connsiteX5" fmla="*/ 1570530 w 1664795"/>
              <a:gd name="connsiteY5" fmla="*/ 1379989 h 1995570"/>
              <a:gd name="connsiteX6" fmla="*/ 1561005 w 1664795"/>
              <a:gd name="connsiteY6" fmla="*/ 1399039 h 1995570"/>
              <a:gd name="connsiteX7" fmla="*/ 1551480 w 1664795"/>
              <a:gd name="connsiteY7" fmla="*/ 1413327 h 1995570"/>
              <a:gd name="connsiteX8" fmla="*/ 1532430 w 1664795"/>
              <a:gd name="connsiteY8" fmla="*/ 1432377 h 1995570"/>
              <a:gd name="connsiteX9" fmla="*/ 1208580 w 1664795"/>
              <a:gd name="connsiteY9" fmla="*/ 1961014 h 1995570"/>
              <a:gd name="connsiteX10" fmla="*/ 1208257 w 1664795"/>
              <a:gd name="connsiteY10" fmla="*/ 1995570 h 1995570"/>
              <a:gd name="connsiteX11" fmla="*/ 0 w 1664795"/>
              <a:gd name="connsiteY11" fmla="*/ 1995570 h 1995570"/>
              <a:gd name="connsiteX12" fmla="*/ 0 w 1664795"/>
              <a:gd name="connsiteY12" fmla="*/ 74455 h 1995570"/>
              <a:gd name="connsiteX13" fmla="*/ 251317 w 1664795"/>
              <a:gd name="connsiteY13" fmla="*/ 356052 h 1995570"/>
              <a:gd name="connsiteX14" fmla="*/ 289417 w 1664795"/>
              <a:gd name="connsiteY14" fmla="*/ 375102 h 1995570"/>
              <a:gd name="connsiteX15" fmla="*/ 594217 w 1664795"/>
              <a:gd name="connsiteY15" fmla="*/ 303664 h 199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64795" h="1995570">
                <a:moveTo>
                  <a:pt x="802703" y="0"/>
                </a:moveTo>
                <a:lnTo>
                  <a:pt x="1664795" y="0"/>
                </a:lnTo>
                <a:lnTo>
                  <a:pt x="1664795" y="1242265"/>
                </a:lnTo>
                <a:lnTo>
                  <a:pt x="1613392" y="1332364"/>
                </a:lnTo>
                <a:cubicBezTo>
                  <a:pt x="1603867" y="1343477"/>
                  <a:pt x="1594608" y="1354823"/>
                  <a:pt x="1584817" y="1365702"/>
                </a:cubicBezTo>
                <a:cubicBezTo>
                  <a:pt x="1580312" y="1370708"/>
                  <a:pt x="1574445" y="1374509"/>
                  <a:pt x="1570530" y="1379989"/>
                </a:cubicBezTo>
                <a:cubicBezTo>
                  <a:pt x="1566404" y="1385766"/>
                  <a:pt x="1564527" y="1392875"/>
                  <a:pt x="1561005" y="1399039"/>
                </a:cubicBezTo>
                <a:cubicBezTo>
                  <a:pt x="1558165" y="1404009"/>
                  <a:pt x="1555144" y="1408930"/>
                  <a:pt x="1551480" y="1413327"/>
                </a:cubicBezTo>
                <a:cubicBezTo>
                  <a:pt x="1545731" y="1420226"/>
                  <a:pt x="1538779" y="1426026"/>
                  <a:pt x="1532430" y="1432377"/>
                </a:cubicBezTo>
                <a:lnTo>
                  <a:pt x="1208580" y="1961014"/>
                </a:lnTo>
                <a:lnTo>
                  <a:pt x="1208257" y="1995570"/>
                </a:lnTo>
                <a:lnTo>
                  <a:pt x="0" y="1995570"/>
                </a:lnTo>
                <a:lnTo>
                  <a:pt x="0" y="74455"/>
                </a:lnTo>
                <a:lnTo>
                  <a:pt x="251317" y="356052"/>
                </a:lnTo>
                <a:lnTo>
                  <a:pt x="289417" y="375102"/>
                </a:lnTo>
                <a:lnTo>
                  <a:pt x="594217" y="303664"/>
                </a:lnTo>
                <a:close/>
              </a:path>
            </a:pathLst>
          </a:custGeom>
        </p:spPr>
      </p:pic>
      <p:pic>
        <p:nvPicPr>
          <p:cNvPr id="37" name="图片 36"/>
          <p:cNvPicPr>
            <a:picLocks noChangeAspect="1"/>
          </p:cNvPicPr>
          <p:nvPr>
            <p:custDataLst>
              <p:tags r:id="rId23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2" t="8072" r="43453" b="62829"/>
          <a:stretch>
            <a:fillRect/>
          </a:stretch>
        </p:blipFill>
        <p:spPr>
          <a:xfrm rot="300000">
            <a:off x="10024110" y="2012315"/>
            <a:ext cx="843280" cy="1011555"/>
          </a:xfrm>
          <a:custGeom>
            <a:avLst/>
            <a:gdLst>
              <a:gd name="connsiteX0" fmla="*/ 802703 w 1664795"/>
              <a:gd name="connsiteY0" fmla="*/ 0 h 1995570"/>
              <a:gd name="connsiteX1" fmla="*/ 1664795 w 1664795"/>
              <a:gd name="connsiteY1" fmla="*/ 0 h 1995570"/>
              <a:gd name="connsiteX2" fmla="*/ 1664795 w 1664795"/>
              <a:gd name="connsiteY2" fmla="*/ 1242265 h 1995570"/>
              <a:gd name="connsiteX3" fmla="*/ 1613392 w 1664795"/>
              <a:gd name="connsiteY3" fmla="*/ 1332364 h 1995570"/>
              <a:gd name="connsiteX4" fmla="*/ 1584817 w 1664795"/>
              <a:gd name="connsiteY4" fmla="*/ 1365702 h 1995570"/>
              <a:gd name="connsiteX5" fmla="*/ 1570530 w 1664795"/>
              <a:gd name="connsiteY5" fmla="*/ 1379989 h 1995570"/>
              <a:gd name="connsiteX6" fmla="*/ 1561005 w 1664795"/>
              <a:gd name="connsiteY6" fmla="*/ 1399039 h 1995570"/>
              <a:gd name="connsiteX7" fmla="*/ 1551480 w 1664795"/>
              <a:gd name="connsiteY7" fmla="*/ 1413327 h 1995570"/>
              <a:gd name="connsiteX8" fmla="*/ 1532430 w 1664795"/>
              <a:gd name="connsiteY8" fmla="*/ 1432377 h 1995570"/>
              <a:gd name="connsiteX9" fmla="*/ 1208580 w 1664795"/>
              <a:gd name="connsiteY9" fmla="*/ 1961014 h 1995570"/>
              <a:gd name="connsiteX10" fmla="*/ 1208257 w 1664795"/>
              <a:gd name="connsiteY10" fmla="*/ 1995570 h 1995570"/>
              <a:gd name="connsiteX11" fmla="*/ 0 w 1664795"/>
              <a:gd name="connsiteY11" fmla="*/ 1995570 h 1995570"/>
              <a:gd name="connsiteX12" fmla="*/ 0 w 1664795"/>
              <a:gd name="connsiteY12" fmla="*/ 74455 h 1995570"/>
              <a:gd name="connsiteX13" fmla="*/ 251317 w 1664795"/>
              <a:gd name="connsiteY13" fmla="*/ 356052 h 1995570"/>
              <a:gd name="connsiteX14" fmla="*/ 289417 w 1664795"/>
              <a:gd name="connsiteY14" fmla="*/ 375102 h 1995570"/>
              <a:gd name="connsiteX15" fmla="*/ 594217 w 1664795"/>
              <a:gd name="connsiteY15" fmla="*/ 303664 h 199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64795" h="1995570">
                <a:moveTo>
                  <a:pt x="802703" y="0"/>
                </a:moveTo>
                <a:lnTo>
                  <a:pt x="1664795" y="0"/>
                </a:lnTo>
                <a:lnTo>
                  <a:pt x="1664795" y="1242265"/>
                </a:lnTo>
                <a:lnTo>
                  <a:pt x="1613392" y="1332364"/>
                </a:lnTo>
                <a:cubicBezTo>
                  <a:pt x="1603867" y="1343477"/>
                  <a:pt x="1594608" y="1354823"/>
                  <a:pt x="1584817" y="1365702"/>
                </a:cubicBezTo>
                <a:cubicBezTo>
                  <a:pt x="1580312" y="1370708"/>
                  <a:pt x="1574445" y="1374509"/>
                  <a:pt x="1570530" y="1379989"/>
                </a:cubicBezTo>
                <a:cubicBezTo>
                  <a:pt x="1566404" y="1385766"/>
                  <a:pt x="1564527" y="1392875"/>
                  <a:pt x="1561005" y="1399039"/>
                </a:cubicBezTo>
                <a:cubicBezTo>
                  <a:pt x="1558165" y="1404009"/>
                  <a:pt x="1555144" y="1408930"/>
                  <a:pt x="1551480" y="1413327"/>
                </a:cubicBezTo>
                <a:cubicBezTo>
                  <a:pt x="1545731" y="1420226"/>
                  <a:pt x="1538779" y="1426026"/>
                  <a:pt x="1532430" y="1432377"/>
                </a:cubicBezTo>
                <a:lnTo>
                  <a:pt x="1208580" y="1961014"/>
                </a:lnTo>
                <a:lnTo>
                  <a:pt x="1208257" y="1995570"/>
                </a:lnTo>
                <a:lnTo>
                  <a:pt x="0" y="1995570"/>
                </a:lnTo>
                <a:lnTo>
                  <a:pt x="0" y="74455"/>
                </a:lnTo>
                <a:lnTo>
                  <a:pt x="251317" y="356052"/>
                </a:lnTo>
                <a:lnTo>
                  <a:pt x="289417" y="375102"/>
                </a:lnTo>
                <a:lnTo>
                  <a:pt x="594217" y="303664"/>
                </a:lnTo>
                <a:close/>
              </a:path>
            </a:pathLst>
          </a:cu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926510"/>
            <a:ext cx="12192000" cy="2931490"/>
          </a:xfrm>
          <a:prstGeom prst="rect">
            <a:avLst/>
          </a:prstGeom>
          <a:solidFill>
            <a:srgbClr val="269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0" y="0"/>
            <a:ext cx="12204700" cy="6961815"/>
          </a:xfrm>
          <a:custGeom>
            <a:avLst/>
            <a:gdLst>
              <a:gd name="connsiteX0" fmla="*/ 0 w 12204700"/>
              <a:gd name="connsiteY0" fmla="*/ 0 h 6961815"/>
              <a:gd name="connsiteX1" fmla="*/ 12204700 w 12204700"/>
              <a:gd name="connsiteY1" fmla="*/ 0 h 6961815"/>
              <a:gd name="connsiteX2" fmla="*/ 12204700 w 12204700"/>
              <a:gd name="connsiteY2" fmla="*/ 1335310 h 6961815"/>
              <a:gd name="connsiteX3" fmla="*/ 12204700 w 12204700"/>
              <a:gd name="connsiteY3" fmla="*/ 2931490 h 6961815"/>
              <a:gd name="connsiteX4" fmla="*/ 12204700 w 12204700"/>
              <a:gd name="connsiteY4" fmla="*/ 5920010 h 6961815"/>
              <a:gd name="connsiteX5" fmla="*/ 9305827 w 12204700"/>
              <a:gd name="connsiteY5" fmla="*/ 6933129 h 6961815"/>
              <a:gd name="connsiteX6" fmla="*/ 8687594 w 12204700"/>
              <a:gd name="connsiteY6" fmla="*/ 6489129 h 6961815"/>
              <a:gd name="connsiteX7" fmla="*/ 6261100 w 12204700"/>
              <a:gd name="connsiteY7" fmla="*/ 6237510 h 6961815"/>
              <a:gd name="connsiteX8" fmla="*/ 0 w 12204700"/>
              <a:gd name="connsiteY8" fmla="*/ 5627910 h 6961815"/>
              <a:gd name="connsiteX9" fmla="*/ 0 w 12204700"/>
              <a:gd name="connsiteY9" fmla="*/ 4853772 h 6961815"/>
              <a:gd name="connsiteX10" fmla="*/ 0 w 12204700"/>
              <a:gd name="connsiteY10" fmla="*/ 2931490 h 6961815"/>
              <a:gd name="connsiteX11" fmla="*/ 0 w 12204700"/>
              <a:gd name="connsiteY11" fmla="*/ 1335310 h 6961815"/>
              <a:gd name="connsiteX12" fmla="*/ 0 w 12204700"/>
              <a:gd name="connsiteY12" fmla="*/ 145141 h 696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4700" h="6961815">
                <a:moveTo>
                  <a:pt x="0" y="0"/>
                </a:moveTo>
                <a:lnTo>
                  <a:pt x="12204700" y="0"/>
                </a:lnTo>
                <a:lnTo>
                  <a:pt x="12204700" y="1335310"/>
                </a:lnTo>
                <a:lnTo>
                  <a:pt x="12204700" y="2931490"/>
                </a:lnTo>
                <a:lnTo>
                  <a:pt x="12204700" y="5920010"/>
                </a:lnTo>
                <a:cubicBezTo>
                  <a:pt x="11502359" y="6493386"/>
                  <a:pt x="10504515" y="6845888"/>
                  <a:pt x="9305827" y="6933129"/>
                </a:cubicBezTo>
                <a:cubicBezTo>
                  <a:pt x="9012592" y="6946179"/>
                  <a:pt x="8134497" y="7108462"/>
                  <a:pt x="8687594" y="6489129"/>
                </a:cubicBezTo>
                <a:cubicBezTo>
                  <a:pt x="9092135" y="5973807"/>
                  <a:pt x="8099944" y="5801676"/>
                  <a:pt x="6261100" y="6237510"/>
                </a:cubicBezTo>
                <a:cubicBezTo>
                  <a:pt x="3347599" y="7003283"/>
                  <a:pt x="1298040" y="6595771"/>
                  <a:pt x="0" y="5627910"/>
                </a:cubicBezTo>
                <a:lnTo>
                  <a:pt x="0" y="4853772"/>
                </a:lnTo>
                <a:lnTo>
                  <a:pt x="0" y="2931490"/>
                </a:lnTo>
                <a:lnTo>
                  <a:pt x="0" y="1335310"/>
                </a:lnTo>
                <a:lnTo>
                  <a:pt x="0" y="14514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75986" y="6270939"/>
            <a:ext cx="11871836" cy="499046"/>
            <a:chOff x="992710" y="6196013"/>
            <a:chExt cx="11871836" cy="499046"/>
          </a:xfrm>
          <a:solidFill>
            <a:srgbClr val="1982D9"/>
          </a:solidFill>
        </p:grpSpPr>
        <p:sp>
          <p:nvSpPr>
            <p:cNvPr id="12" name="îṣḻîḓê"/>
            <p:cNvSpPr/>
            <p:nvPr/>
          </p:nvSpPr>
          <p:spPr bwMode="auto">
            <a:xfrm>
              <a:off x="99271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1ïḑe"/>
            <p:cNvSpPr/>
            <p:nvPr/>
          </p:nvSpPr>
          <p:spPr bwMode="auto">
            <a:xfrm>
              <a:off x="218179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ŝľïḓè"/>
            <p:cNvSpPr/>
            <p:nvPr/>
          </p:nvSpPr>
          <p:spPr bwMode="auto">
            <a:xfrm>
              <a:off x="395585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ľîḑe"/>
            <p:cNvSpPr/>
            <p:nvPr/>
          </p:nvSpPr>
          <p:spPr bwMode="auto">
            <a:xfrm>
              <a:off x="5146678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ŝ1íḓè"/>
            <p:cNvSpPr/>
            <p:nvPr/>
          </p:nvSpPr>
          <p:spPr bwMode="auto">
            <a:xfrm>
              <a:off x="6755339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šľîḍè"/>
            <p:cNvSpPr/>
            <p:nvPr/>
          </p:nvSpPr>
          <p:spPr bwMode="auto">
            <a:xfrm>
              <a:off x="794616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şľiďè"/>
            <p:cNvSpPr/>
            <p:nvPr/>
          </p:nvSpPr>
          <p:spPr bwMode="auto">
            <a:xfrm>
              <a:off x="9720222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$1ïḑe"/>
            <p:cNvSpPr/>
            <p:nvPr/>
          </p:nvSpPr>
          <p:spPr bwMode="auto">
            <a:xfrm>
              <a:off x="11362083" y="6566471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2" r="61866" b="78503"/>
          <a:stretch>
            <a:fillRect/>
          </a:stretch>
        </p:blipFill>
        <p:spPr>
          <a:xfrm>
            <a:off x="11065388" y="323024"/>
            <a:ext cx="913158" cy="54424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6082913" y="207331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162"/>
          <a:stretch>
            <a:fillRect/>
          </a:stretch>
        </p:blipFill>
        <p:spPr>
          <a:xfrm flipH="1">
            <a:off x="9250268" y="234361"/>
            <a:ext cx="865413" cy="1053010"/>
          </a:xfrm>
          <a:custGeom>
            <a:avLst/>
            <a:gdLst>
              <a:gd name="connsiteX0" fmla="*/ 865413 w 865413"/>
              <a:gd name="connsiteY0" fmla="*/ 0 h 1053010"/>
              <a:gd name="connsiteX1" fmla="*/ 0 w 865413"/>
              <a:gd name="connsiteY1" fmla="*/ 0 h 1053010"/>
              <a:gd name="connsiteX2" fmla="*/ 0 w 865413"/>
              <a:gd name="connsiteY2" fmla="*/ 680866 h 1053010"/>
              <a:gd name="connsiteX3" fmla="*/ 702747 w 865413"/>
              <a:gd name="connsiteY3" fmla="*/ 680866 h 1053010"/>
              <a:gd name="connsiteX4" fmla="*/ 702747 w 865413"/>
              <a:gd name="connsiteY4" fmla="*/ 1053010 h 1053010"/>
              <a:gd name="connsiteX5" fmla="*/ 865413 w 865413"/>
              <a:gd name="connsiteY5" fmla="*/ 1053010 h 10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413" h="1053010">
                <a:moveTo>
                  <a:pt x="865413" y="0"/>
                </a:moveTo>
                <a:lnTo>
                  <a:pt x="0" y="0"/>
                </a:lnTo>
                <a:lnTo>
                  <a:pt x="0" y="680866"/>
                </a:lnTo>
                <a:lnTo>
                  <a:pt x="702747" y="680866"/>
                </a:lnTo>
                <a:lnTo>
                  <a:pt x="702747" y="1053010"/>
                </a:lnTo>
                <a:lnTo>
                  <a:pt x="865413" y="105301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8499" r="9398"/>
          <a:stretch>
            <a:fillRect/>
          </a:stretch>
        </p:blipFill>
        <p:spPr>
          <a:xfrm flipH="1">
            <a:off x="4079712" y="279556"/>
            <a:ext cx="702747" cy="372144"/>
          </a:xfrm>
          <a:custGeom>
            <a:avLst/>
            <a:gdLst>
              <a:gd name="connsiteX0" fmla="*/ 702747 w 702747"/>
              <a:gd name="connsiteY0" fmla="*/ 0 h 372144"/>
              <a:gd name="connsiteX1" fmla="*/ 0 w 702747"/>
              <a:gd name="connsiteY1" fmla="*/ 0 h 372144"/>
              <a:gd name="connsiteX2" fmla="*/ 0 w 702747"/>
              <a:gd name="connsiteY2" fmla="*/ 372144 h 372144"/>
              <a:gd name="connsiteX3" fmla="*/ 702747 w 702747"/>
              <a:gd name="connsiteY3" fmla="*/ 372144 h 37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747" h="372144">
                <a:moveTo>
                  <a:pt x="702747" y="0"/>
                </a:moveTo>
                <a:lnTo>
                  <a:pt x="0" y="0"/>
                </a:lnTo>
                <a:lnTo>
                  <a:pt x="0" y="372144"/>
                </a:lnTo>
                <a:lnTo>
                  <a:pt x="702747" y="372144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1235942" y="191420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3" t="25729" r="24247" b="41771"/>
          <a:stretch>
            <a:fillRect/>
          </a:stretch>
        </p:blipFill>
        <p:spPr>
          <a:xfrm>
            <a:off x="3040820" y="5971724"/>
            <a:ext cx="664816" cy="720217"/>
          </a:xfrm>
          <a:custGeom>
            <a:avLst/>
            <a:gdLst>
              <a:gd name="connsiteX0" fmla="*/ 920750 w 2057400"/>
              <a:gd name="connsiteY0" fmla="*/ 0 h 2228850"/>
              <a:gd name="connsiteX1" fmla="*/ 1104900 w 2057400"/>
              <a:gd name="connsiteY1" fmla="*/ 57150 h 2228850"/>
              <a:gd name="connsiteX2" fmla="*/ 1168400 w 2057400"/>
              <a:gd name="connsiteY2" fmla="*/ 133350 h 2228850"/>
              <a:gd name="connsiteX3" fmla="*/ 1187450 w 2057400"/>
              <a:gd name="connsiteY3" fmla="*/ 146050 h 2228850"/>
              <a:gd name="connsiteX4" fmla="*/ 1212850 w 2057400"/>
              <a:gd name="connsiteY4" fmla="*/ 177800 h 2228850"/>
              <a:gd name="connsiteX5" fmla="*/ 1238250 w 2057400"/>
              <a:gd name="connsiteY5" fmla="*/ 196850 h 2228850"/>
              <a:gd name="connsiteX6" fmla="*/ 1257300 w 2057400"/>
              <a:gd name="connsiteY6" fmla="*/ 222250 h 2228850"/>
              <a:gd name="connsiteX7" fmla="*/ 1441450 w 2057400"/>
              <a:gd name="connsiteY7" fmla="*/ 450850 h 2228850"/>
              <a:gd name="connsiteX8" fmla="*/ 1479550 w 2057400"/>
              <a:gd name="connsiteY8" fmla="*/ 546100 h 2228850"/>
              <a:gd name="connsiteX9" fmla="*/ 1492250 w 2057400"/>
              <a:gd name="connsiteY9" fmla="*/ 577850 h 2228850"/>
              <a:gd name="connsiteX10" fmla="*/ 1504950 w 2057400"/>
              <a:gd name="connsiteY10" fmla="*/ 615950 h 2228850"/>
              <a:gd name="connsiteX11" fmla="*/ 1543050 w 2057400"/>
              <a:gd name="connsiteY11" fmla="*/ 685800 h 2228850"/>
              <a:gd name="connsiteX12" fmla="*/ 1562100 w 2057400"/>
              <a:gd name="connsiteY12" fmla="*/ 730250 h 2228850"/>
              <a:gd name="connsiteX13" fmla="*/ 1568450 w 2057400"/>
              <a:gd name="connsiteY13" fmla="*/ 755650 h 2228850"/>
              <a:gd name="connsiteX14" fmla="*/ 1587500 w 2057400"/>
              <a:gd name="connsiteY14" fmla="*/ 787400 h 2228850"/>
              <a:gd name="connsiteX15" fmla="*/ 1593850 w 2057400"/>
              <a:gd name="connsiteY15" fmla="*/ 819150 h 2228850"/>
              <a:gd name="connsiteX16" fmla="*/ 1619250 w 2057400"/>
              <a:gd name="connsiteY16" fmla="*/ 863600 h 2228850"/>
              <a:gd name="connsiteX17" fmla="*/ 1892300 w 2057400"/>
              <a:gd name="connsiteY17" fmla="*/ 1536700 h 2228850"/>
              <a:gd name="connsiteX18" fmla="*/ 2057400 w 2057400"/>
              <a:gd name="connsiteY18" fmla="*/ 1638300 h 2228850"/>
              <a:gd name="connsiteX19" fmla="*/ 1955800 w 2057400"/>
              <a:gd name="connsiteY19" fmla="*/ 1936750 h 2228850"/>
              <a:gd name="connsiteX20" fmla="*/ 1816100 w 2057400"/>
              <a:gd name="connsiteY20" fmla="*/ 2146300 h 2228850"/>
              <a:gd name="connsiteX21" fmla="*/ 1758950 w 2057400"/>
              <a:gd name="connsiteY21" fmla="*/ 2184400 h 2228850"/>
              <a:gd name="connsiteX22" fmla="*/ 1720850 w 2057400"/>
              <a:gd name="connsiteY22" fmla="*/ 2197100 h 2228850"/>
              <a:gd name="connsiteX23" fmla="*/ 1682750 w 2057400"/>
              <a:gd name="connsiteY23" fmla="*/ 2216150 h 2228850"/>
              <a:gd name="connsiteX24" fmla="*/ 1644650 w 2057400"/>
              <a:gd name="connsiteY24" fmla="*/ 2228850 h 2228850"/>
              <a:gd name="connsiteX25" fmla="*/ 863600 w 2057400"/>
              <a:gd name="connsiteY25" fmla="*/ 2228850 h 2228850"/>
              <a:gd name="connsiteX26" fmla="*/ 577850 w 2057400"/>
              <a:gd name="connsiteY26" fmla="*/ 2209800 h 2228850"/>
              <a:gd name="connsiteX27" fmla="*/ 266700 w 2057400"/>
              <a:gd name="connsiteY27" fmla="*/ 2089150 h 2228850"/>
              <a:gd name="connsiteX28" fmla="*/ 215900 w 2057400"/>
              <a:gd name="connsiteY28" fmla="*/ 2089150 h 2228850"/>
              <a:gd name="connsiteX29" fmla="*/ 57150 w 2057400"/>
              <a:gd name="connsiteY29" fmla="*/ 1835150 h 2228850"/>
              <a:gd name="connsiteX30" fmla="*/ 0 w 2057400"/>
              <a:gd name="connsiteY30" fmla="*/ 1746250 h 2228850"/>
              <a:gd name="connsiteX31" fmla="*/ 0 w 2057400"/>
              <a:gd name="connsiteY31" fmla="*/ 1676400 h 2228850"/>
              <a:gd name="connsiteX32" fmla="*/ 88900 w 2057400"/>
              <a:gd name="connsiteY32" fmla="*/ 1422400 h 2228850"/>
              <a:gd name="connsiteX33" fmla="*/ 114300 w 2057400"/>
              <a:gd name="connsiteY33" fmla="*/ 1371600 h 2228850"/>
              <a:gd name="connsiteX34" fmla="*/ 120650 w 2057400"/>
              <a:gd name="connsiteY34" fmla="*/ 1339850 h 2228850"/>
              <a:gd name="connsiteX35" fmla="*/ 139700 w 2057400"/>
              <a:gd name="connsiteY35" fmla="*/ 1320800 h 2228850"/>
              <a:gd name="connsiteX36" fmla="*/ 158750 w 2057400"/>
              <a:gd name="connsiteY36" fmla="*/ 1295400 h 2228850"/>
              <a:gd name="connsiteX37" fmla="*/ 298450 w 2057400"/>
              <a:gd name="connsiteY37" fmla="*/ 1098550 h 2228850"/>
              <a:gd name="connsiteX38" fmla="*/ 330200 w 2057400"/>
              <a:gd name="connsiteY38" fmla="*/ 1035050 h 2228850"/>
              <a:gd name="connsiteX39" fmla="*/ 355600 w 2057400"/>
              <a:gd name="connsiteY39" fmla="*/ 996950 h 2228850"/>
              <a:gd name="connsiteX40" fmla="*/ 368300 w 2057400"/>
              <a:gd name="connsiteY40" fmla="*/ 952500 h 2228850"/>
              <a:gd name="connsiteX41" fmla="*/ 393700 w 2057400"/>
              <a:gd name="connsiteY41" fmla="*/ 895350 h 2228850"/>
              <a:gd name="connsiteX42" fmla="*/ 539750 w 2057400"/>
              <a:gd name="connsiteY42" fmla="*/ 279400 h 2228850"/>
              <a:gd name="connsiteX43" fmla="*/ 635000 w 2057400"/>
              <a:gd name="connsiteY43" fmla="*/ 2540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57400" h="2228850">
                <a:moveTo>
                  <a:pt x="920750" y="0"/>
                </a:moveTo>
                <a:lnTo>
                  <a:pt x="1104900" y="57150"/>
                </a:lnTo>
                <a:cubicBezTo>
                  <a:pt x="1128776" y="88985"/>
                  <a:pt x="1140143" y="109130"/>
                  <a:pt x="1168400" y="133350"/>
                </a:cubicBezTo>
                <a:cubicBezTo>
                  <a:pt x="1174194" y="138317"/>
                  <a:pt x="1182054" y="140654"/>
                  <a:pt x="1187450" y="146050"/>
                </a:cubicBezTo>
                <a:cubicBezTo>
                  <a:pt x="1197034" y="155634"/>
                  <a:pt x="1203266" y="168216"/>
                  <a:pt x="1212850" y="177800"/>
                </a:cubicBezTo>
                <a:cubicBezTo>
                  <a:pt x="1220334" y="185284"/>
                  <a:pt x="1230766" y="189366"/>
                  <a:pt x="1238250" y="196850"/>
                </a:cubicBezTo>
                <a:cubicBezTo>
                  <a:pt x="1245734" y="204334"/>
                  <a:pt x="1257300" y="222250"/>
                  <a:pt x="1257300" y="222250"/>
                </a:cubicBezTo>
                <a:lnTo>
                  <a:pt x="1441450" y="450850"/>
                </a:lnTo>
                <a:lnTo>
                  <a:pt x="1479550" y="546100"/>
                </a:lnTo>
                <a:cubicBezTo>
                  <a:pt x="1483783" y="556683"/>
                  <a:pt x="1488645" y="567036"/>
                  <a:pt x="1492250" y="577850"/>
                </a:cubicBezTo>
                <a:cubicBezTo>
                  <a:pt x="1496483" y="590550"/>
                  <a:pt x="1499801" y="603593"/>
                  <a:pt x="1504950" y="615950"/>
                </a:cubicBezTo>
                <a:cubicBezTo>
                  <a:pt x="1530217" y="676591"/>
                  <a:pt x="1516088" y="631877"/>
                  <a:pt x="1543050" y="685800"/>
                </a:cubicBezTo>
                <a:cubicBezTo>
                  <a:pt x="1550259" y="700218"/>
                  <a:pt x="1556591" y="715100"/>
                  <a:pt x="1562100" y="730250"/>
                </a:cubicBezTo>
                <a:cubicBezTo>
                  <a:pt x="1565082" y="738452"/>
                  <a:pt x="1564906" y="747675"/>
                  <a:pt x="1568450" y="755650"/>
                </a:cubicBezTo>
                <a:cubicBezTo>
                  <a:pt x="1573463" y="766928"/>
                  <a:pt x="1581150" y="776817"/>
                  <a:pt x="1587500" y="787400"/>
                </a:cubicBezTo>
                <a:cubicBezTo>
                  <a:pt x="1589617" y="797983"/>
                  <a:pt x="1589699" y="809187"/>
                  <a:pt x="1593850" y="819150"/>
                </a:cubicBezTo>
                <a:cubicBezTo>
                  <a:pt x="1600414" y="834902"/>
                  <a:pt x="1619250" y="863600"/>
                  <a:pt x="1619250" y="863600"/>
                </a:cubicBezTo>
                <a:lnTo>
                  <a:pt x="1892300" y="1536700"/>
                </a:lnTo>
                <a:lnTo>
                  <a:pt x="2057400" y="1638300"/>
                </a:lnTo>
                <a:lnTo>
                  <a:pt x="1955800" y="1936750"/>
                </a:lnTo>
                <a:lnTo>
                  <a:pt x="1816100" y="2146300"/>
                </a:lnTo>
                <a:cubicBezTo>
                  <a:pt x="1797050" y="2159000"/>
                  <a:pt x="1779152" y="2173626"/>
                  <a:pt x="1758950" y="2184400"/>
                </a:cubicBezTo>
                <a:cubicBezTo>
                  <a:pt x="1747138" y="2190700"/>
                  <a:pt x="1732824" y="2191113"/>
                  <a:pt x="1720850" y="2197100"/>
                </a:cubicBezTo>
                <a:cubicBezTo>
                  <a:pt x="1708150" y="2203450"/>
                  <a:pt x="1695857" y="2210689"/>
                  <a:pt x="1682750" y="2216150"/>
                </a:cubicBezTo>
                <a:cubicBezTo>
                  <a:pt x="1670393" y="2221299"/>
                  <a:pt x="1644650" y="2228850"/>
                  <a:pt x="1644650" y="2228850"/>
                </a:cubicBezTo>
                <a:lnTo>
                  <a:pt x="863600" y="2228850"/>
                </a:lnTo>
                <a:lnTo>
                  <a:pt x="577850" y="2209800"/>
                </a:lnTo>
                <a:lnTo>
                  <a:pt x="266700" y="2089150"/>
                </a:lnTo>
                <a:lnTo>
                  <a:pt x="215900" y="2089150"/>
                </a:lnTo>
                <a:lnTo>
                  <a:pt x="57150" y="1835150"/>
                </a:lnTo>
                <a:lnTo>
                  <a:pt x="0" y="1746250"/>
                </a:lnTo>
                <a:lnTo>
                  <a:pt x="0" y="1676400"/>
                </a:lnTo>
                <a:lnTo>
                  <a:pt x="88900" y="1422400"/>
                </a:lnTo>
                <a:cubicBezTo>
                  <a:pt x="97367" y="1405467"/>
                  <a:pt x="107504" y="1389270"/>
                  <a:pt x="114300" y="1371600"/>
                </a:cubicBezTo>
                <a:cubicBezTo>
                  <a:pt x="118174" y="1361526"/>
                  <a:pt x="115823" y="1349503"/>
                  <a:pt x="120650" y="1339850"/>
                </a:cubicBezTo>
                <a:cubicBezTo>
                  <a:pt x="124666" y="1331818"/>
                  <a:pt x="133856" y="1327618"/>
                  <a:pt x="139700" y="1320800"/>
                </a:cubicBezTo>
                <a:cubicBezTo>
                  <a:pt x="146588" y="1312765"/>
                  <a:pt x="158750" y="1295400"/>
                  <a:pt x="158750" y="1295400"/>
                </a:cubicBezTo>
                <a:lnTo>
                  <a:pt x="298450" y="1098550"/>
                </a:lnTo>
                <a:cubicBezTo>
                  <a:pt x="309033" y="1077383"/>
                  <a:pt x="318598" y="1055676"/>
                  <a:pt x="330200" y="1035050"/>
                </a:cubicBezTo>
                <a:cubicBezTo>
                  <a:pt x="337683" y="1021747"/>
                  <a:pt x="355600" y="996950"/>
                  <a:pt x="355600" y="996950"/>
                </a:cubicBezTo>
                <a:cubicBezTo>
                  <a:pt x="356645" y="992771"/>
                  <a:pt x="364504" y="958573"/>
                  <a:pt x="368300" y="952500"/>
                </a:cubicBezTo>
                <a:cubicBezTo>
                  <a:pt x="398989" y="903397"/>
                  <a:pt x="393700" y="941013"/>
                  <a:pt x="393700" y="895350"/>
                </a:cubicBezTo>
                <a:lnTo>
                  <a:pt x="539750" y="279400"/>
                </a:lnTo>
                <a:lnTo>
                  <a:pt x="635000" y="25400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1068530" y="2651850"/>
            <a:ext cx="269748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en-US" altLang="zh-CN" sz="44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rPr>
              <a:t>PART </a:t>
            </a:r>
            <a:r>
              <a:rPr lang="en-US" altLang="zh-CN" sz="44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  <a:sym typeface="+mn-ea"/>
              </a:rPr>
              <a:t>TWO.</a:t>
            </a:r>
            <a:endParaRPr lang="zh-CN" altLang="en-US" sz="4400">
              <a:solidFill>
                <a:srgbClr val="2690E6"/>
              </a:solidFill>
              <a:latin typeface="汉仪趣黑W" panose="00020600040101010101" pitchFamily="18" charset="-122"/>
              <a:ea typeface="汉仪趣黑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92015" y="2713990"/>
            <a:ext cx="6126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rPr>
              <a:t>Argo</a:t>
            </a:r>
            <a:r>
              <a:rPr lang="zh-CN" altLang="en-US" sz="36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rPr>
              <a:t>在海洋监测中的重要作用</a:t>
            </a:r>
            <a:endParaRPr lang="zh-CN" altLang="en-US" sz="3600">
              <a:solidFill>
                <a:srgbClr val="2690E6"/>
              </a:solidFill>
              <a:latin typeface="汉仪趣黑W" panose="00020600040101010101" pitchFamily="18" charset="-122"/>
              <a:ea typeface="汉仪趣黑W" panose="00020600040101010101" pitchFamily="18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926510"/>
            <a:ext cx="12192000" cy="2931490"/>
          </a:xfrm>
          <a:prstGeom prst="rect">
            <a:avLst/>
          </a:prstGeom>
          <a:solidFill>
            <a:srgbClr val="269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0" y="0"/>
            <a:ext cx="12204700" cy="6961815"/>
          </a:xfrm>
          <a:custGeom>
            <a:avLst/>
            <a:gdLst>
              <a:gd name="connsiteX0" fmla="*/ 0 w 12204700"/>
              <a:gd name="connsiteY0" fmla="*/ 0 h 6961815"/>
              <a:gd name="connsiteX1" fmla="*/ 12204700 w 12204700"/>
              <a:gd name="connsiteY1" fmla="*/ 0 h 6961815"/>
              <a:gd name="connsiteX2" fmla="*/ 12204700 w 12204700"/>
              <a:gd name="connsiteY2" fmla="*/ 1335310 h 6961815"/>
              <a:gd name="connsiteX3" fmla="*/ 12204700 w 12204700"/>
              <a:gd name="connsiteY3" fmla="*/ 2931490 h 6961815"/>
              <a:gd name="connsiteX4" fmla="*/ 12204700 w 12204700"/>
              <a:gd name="connsiteY4" fmla="*/ 5920010 h 6961815"/>
              <a:gd name="connsiteX5" fmla="*/ 9305827 w 12204700"/>
              <a:gd name="connsiteY5" fmla="*/ 6933129 h 6961815"/>
              <a:gd name="connsiteX6" fmla="*/ 8687594 w 12204700"/>
              <a:gd name="connsiteY6" fmla="*/ 6489129 h 6961815"/>
              <a:gd name="connsiteX7" fmla="*/ 6261100 w 12204700"/>
              <a:gd name="connsiteY7" fmla="*/ 6237510 h 6961815"/>
              <a:gd name="connsiteX8" fmla="*/ 0 w 12204700"/>
              <a:gd name="connsiteY8" fmla="*/ 5627910 h 6961815"/>
              <a:gd name="connsiteX9" fmla="*/ 0 w 12204700"/>
              <a:gd name="connsiteY9" fmla="*/ 4853772 h 6961815"/>
              <a:gd name="connsiteX10" fmla="*/ 0 w 12204700"/>
              <a:gd name="connsiteY10" fmla="*/ 2931490 h 6961815"/>
              <a:gd name="connsiteX11" fmla="*/ 0 w 12204700"/>
              <a:gd name="connsiteY11" fmla="*/ 1335310 h 6961815"/>
              <a:gd name="connsiteX12" fmla="*/ 0 w 12204700"/>
              <a:gd name="connsiteY12" fmla="*/ 145141 h 696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4700" h="6961815">
                <a:moveTo>
                  <a:pt x="0" y="0"/>
                </a:moveTo>
                <a:lnTo>
                  <a:pt x="12204700" y="0"/>
                </a:lnTo>
                <a:lnTo>
                  <a:pt x="12204700" y="1335310"/>
                </a:lnTo>
                <a:lnTo>
                  <a:pt x="12204700" y="2931490"/>
                </a:lnTo>
                <a:lnTo>
                  <a:pt x="12204700" y="5920010"/>
                </a:lnTo>
                <a:cubicBezTo>
                  <a:pt x="11502359" y="6493386"/>
                  <a:pt x="10504515" y="6845888"/>
                  <a:pt x="9305827" y="6933129"/>
                </a:cubicBezTo>
                <a:cubicBezTo>
                  <a:pt x="9012592" y="6946179"/>
                  <a:pt x="8134497" y="7108462"/>
                  <a:pt x="8687594" y="6489129"/>
                </a:cubicBezTo>
                <a:cubicBezTo>
                  <a:pt x="9092135" y="5973807"/>
                  <a:pt x="8099944" y="5801676"/>
                  <a:pt x="6261100" y="6237510"/>
                </a:cubicBezTo>
                <a:cubicBezTo>
                  <a:pt x="3347599" y="7003283"/>
                  <a:pt x="1298040" y="6595771"/>
                  <a:pt x="0" y="5627910"/>
                </a:cubicBezTo>
                <a:lnTo>
                  <a:pt x="0" y="4853772"/>
                </a:lnTo>
                <a:lnTo>
                  <a:pt x="0" y="2931490"/>
                </a:lnTo>
                <a:lnTo>
                  <a:pt x="0" y="1335310"/>
                </a:lnTo>
                <a:lnTo>
                  <a:pt x="0" y="14514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690E6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5986" y="6270939"/>
            <a:ext cx="11871836" cy="499046"/>
            <a:chOff x="992710" y="6196013"/>
            <a:chExt cx="11871836" cy="499046"/>
          </a:xfrm>
          <a:solidFill>
            <a:srgbClr val="1982D9"/>
          </a:solidFill>
        </p:grpSpPr>
        <p:sp>
          <p:nvSpPr>
            <p:cNvPr id="12" name="îṣḻîḓê"/>
            <p:cNvSpPr/>
            <p:nvPr/>
          </p:nvSpPr>
          <p:spPr bwMode="auto">
            <a:xfrm>
              <a:off x="99271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1ïḑe"/>
            <p:cNvSpPr/>
            <p:nvPr/>
          </p:nvSpPr>
          <p:spPr bwMode="auto">
            <a:xfrm>
              <a:off x="218179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ŝľïḓè"/>
            <p:cNvSpPr/>
            <p:nvPr/>
          </p:nvSpPr>
          <p:spPr bwMode="auto">
            <a:xfrm>
              <a:off x="395585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ľîḑe"/>
            <p:cNvSpPr/>
            <p:nvPr/>
          </p:nvSpPr>
          <p:spPr bwMode="auto">
            <a:xfrm>
              <a:off x="5146678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ŝ1íḓè"/>
            <p:cNvSpPr/>
            <p:nvPr/>
          </p:nvSpPr>
          <p:spPr bwMode="auto">
            <a:xfrm>
              <a:off x="6755339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šľîḍè"/>
            <p:cNvSpPr/>
            <p:nvPr/>
          </p:nvSpPr>
          <p:spPr bwMode="auto">
            <a:xfrm>
              <a:off x="794616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şľiďè"/>
            <p:cNvSpPr/>
            <p:nvPr/>
          </p:nvSpPr>
          <p:spPr bwMode="auto">
            <a:xfrm>
              <a:off x="9720222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$1ïḑe"/>
            <p:cNvSpPr/>
            <p:nvPr/>
          </p:nvSpPr>
          <p:spPr bwMode="auto">
            <a:xfrm>
              <a:off x="11362083" y="6566471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2" r="61866" b="78503"/>
          <a:stretch>
            <a:fillRect/>
          </a:stretch>
        </p:blipFill>
        <p:spPr>
          <a:xfrm>
            <a:off x="11065388" y="323024"/>
            <a:ext cx="913158" cy="54424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162"/>
          <a:stretch>
            <a:fillRect/>
          </a:stretch>
        </p:blipFill>
        <p:spPr>
          <a:xfrm flipH="1">
            <a:off x="9250268" y="234361"/>
            <a:ext cx="865413" cy="1053010"/>
          </a:xfrm>
          <a:custGeom>
            <a:avLst/>
            <a:gdLst>
              <a:gd name="connsiteX0" fmla="*/ 865413 w 865413"/>
              <a:gd name="connsiteY0" fmla="*/ 0 h 1053010"/>
              <a:gd name="connsiteX1" fmla="*/ 0 w 865413"/>
              <a:gd name="connsiteY1" fmla="*/ 0 h 1053010"/>
              <a:gd name="connsiteX2" fmla="*/ 0 w 865413"/>
              <a:gd name="connsiteY2" fmla="*/ 680866 h 1053010"/>
              <a:gd name="connsiteX3" fmla="*/ 702747 w 865413"/>
              <a:gd name="connsiteY3" fmla="*/ 680866 h 1053010"/>
              <a:gd name="connsiteX4" fmla="*/ 702747 w 865413"/>
              <a:gd name="connsiteY4" fmla="*/ 1053010 h 1053010"/>
              <a:gd name="connsiteX5" fmla="*/ 865413 w 865413"/>
              <a:gd name="connsiteY5" fmla="*/ 1053010 h 10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413" h="1053010">
                <a:moveTo>
                  <a:pt x="865413" y="0"/>
                </a:moveTo>
                <a:lnTo>
                  <a:pt x="0" y="0"/>
                </a:lnTo>
                <a:lnTo>
                  <a:pt x="0" y="680866"/>
                </a:lnTo>
                <a:lnTo>
                  <a:pt x="702747" y="680866"/>
                </a:lnTo>
                <a:lnTo>
                  <a:pt x="702747" y="1053010"/>
                </a:lnTo>
                <a:lnTo>
                  <a:pt x="865413" y="105301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1235942" y="191420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3" t="25729" r="24247" b="41771"/>
          <a:stretch>
            <a:fillRect/>
          </a:stretch>
        </p:blipFill>
        <p:spPr>
          <a:xfrm>
            <a:off x="3040820" y="5971724"/>
            <a:ext cx="664816" cy="720217"/>
          </a:xfrm>
          <a:custGeom>
            <a:avLst/>
            <a:gdLst>
              <a:gd name="connsiteX0" fmla="*/ 920750 w 2057400"/>
              <a:gd name="connsiteY0" fmla="*/ 0 h 2228850"/>
              <a:gd name="connsiteX1" fmla="*/ 1104900 w 2057400"/>
              <a:gd name="connsiteY1" fmla="*/ 57150 h 2228850"/>
              <a:gd name="connsiteX2" fmla="*/ 1168400 w 2057400"/>
              <a:gd name="connsiteY2" fmla="*/ 133350 h 2228850"/>
              <a:gd name="connsiteX3" fmla="*/ 1187450 w 2057400"/>
              <a:gd name="connsiteY3" fmla="*/ 146050 h 2228850"/>
              <a:gd name="connsiteX4" fmla="*/ 1212850 w 2057400"/>
              <a:gd name="connsiteY4" fmla="*/ 177800 h 2228850"/>
              <a:gd name="connsiteX5" fmla="*/ 1238250 w 2057400"/>
              <a:gd name="connsiteY5" fmla="*/ 196850 h 2228850"/>
              <a:gd name="connsiteX6" fmla="*/ 1257300 w 2057400"/>
              <a:gd name="connsiteY6" fmla="*/ 222250 h 2228850"/>
              <a:gd name="connsiteX7" fmla="*/ 1441450 w 2057400"/>
              <a:gd name="connsiteY7" fmla="*/ 450850 h 2228850"/>
              <a:gd name="connsiteX8" fmla="*/ 1479550 w 2057400"/>
              <a:gd name="connsiteY8" fmla="*/ 546100 h 2228850"/>
              <a:gd name="connsiteX9" fmla="*/ 1492250 w 2057400"/>
              <a:gd name="connsiteY9" fmla="*/ 577850 h 2228850"/>
              <a:gd name="connsiteX10" fmla="*/ 1504950 w 2057400"/>
              <a:gd name="connsiteY10" fmla="*/ 615950 h 2228850"/>
              <a:gd name="connsiteX11" fmla="*/ 1543050 w 2057400"/>
              <a:gd name="connsiteY11" fmla="*/ 685800 h 2228850"/>
              <a:gd name="connsiteX12" fmla="*/ 1562100 w 2057400"/>
              <a:gd name="connsiteY12" fmla="*/ 730250 h 2228850"/>
              <a:gd name="connsiteX13" fmla="*/ 1568450 w 2057400"/>
              <a:gd name="connsiteY13" fmla="*/ 755650 h 2228850"/>
              <a:gd name="connsiteX14" fmla="*/ 1587500 w 2057400"/>
              <a:gd name="connsiteY14" fmla="*/ 787400 h 2228850"/>
              <a:gd name="connsiteX15" fmla="*/ 1593850 w 2057400"/>
              <a:gd name="connsiteY15" fmla="*/ 819150 h 2228850"/>
              <a:gd name="connsiteX16" fmla="*/ 1619250 w 2057400"/>
              <a:gd name="connsiteY16" fmla="*/ 863600 h 2228850"/>
              <a:gd name="connsiteX17" fmla="*/ 1892300 w 2057400"/>
              <a:gd name="connsiteY17" fmla="*/ 1536700 h 2228850"/>
              <a:gd name="connsiteX18" fmla="*/ 2057400 w 2057400"/>
              <a:gd name="connsiteY18" fmla="*/ 1638300 h 2228850"/>
              <a:gd name="connsiteX19" fmla="*/ 1955800 w 2057400"/>
              <a:gd name="connsiteY19" fmla="*/ 1936750 h 2228850"/>
              <a:gd name="connsiteX20" fmla="*/ 1816100 w 2057400"/>
              <a:gd name="connsiteY20" fmla="*/ 2146300 h 2228850"/>
              <a:gd name="connsiteX21" fmla="*/ 1758950 w 2057400"/>
              <a:gd name="connsiteY21" fmla="*/ 2184400 h 2228850"/>
              <a:gd name="connsiteX22" fmla="*/ 1720850 w 2057400"/>
              <a:gd name="connsiteY22" fmla="*/ 2197100 h 2228850"/>
              <a:gd name="connsiteX23" fmla="*/ 1682750 w 2057400"/>
              <a:gd name="connsiteY23" fmla="*/ 2216150 h 2228850"/>
              <a:gd name="connsiteX24" fmla="*/ 1644650 w 2057400"/>
              <a:gd name="connsiteY24" fmla="*/ 2228850 h 2228850"/>
              <a:gd name="connsiteX25" fmla="*/ 863600 w 2057400"/>
              <a:gd name="connsiteY25" fmla="*/ 2228850 h 2228850"/>
              <a:gd name="connsiteX26" fmla="*/ 577850 w 2057400"/>
              <a:gd name="connsiteY26" fmla="*/ 2209800 h 2228850"/>
              <a:gd name="connsiteX27" fmla="*/ 266700 w 2057400"/>
              <a:gd name="connsiteY27" fmla="*/ 2089150 h 2228850"/>
              <a:gd name="connsiteX28" fmla="*/ 215900 w 2057400"/>
              <a:gd name="connsiteY28" fmla="*/ 2089150 h 2228850"/>
              <a:gd name="connsiteX29" fmla="*/ 57150 w 2057400"/>
              <a:gd name="connsiteY29" fmla="*/ 1835150 h 2228850"/>
              <a:gd name="connsiteX30" fmla="*/ 0 w 2057400"/>
              <a:gd name="connsiteY30" fmla="*/ 1746250 h 2228850"/>
              <a:gd name="connsiteX31" fmla="*/ 0 w 2057400"/>
              <a:gd name="connsiteY31" fmla="*/ 1676400 h 2228850"/>
              <a:gd name="connsiteX32" fmla="*/ 88900 w 2057400"/>
              <a:gd name="connsiteY32" fmla="*/ 1422400 h 2228850"/>
              <a:gd name="connsiteX33" fmla="*/ 114300 w 2057400"/>
              <a:gd name="connsiteY33" fmla="*/ 1371600 h 2228850"/>
              <a:gd name="connsiteX34" fmla="*/ 120650 w 2057400"/>
              <a:gd name="connsiteY34" fmla="*/ 1339850 h 2228850"/>
              <a:gd name="connsiteX35" fmla="*/ 139700 w 2057400"/>
              <a:gd name="connsiteY35" fmla="*/ 1320800 h 2228850"/>
              <a:gd name="connsiteX36" fmla="*/ 158750 w 2057400"/>
              <a:gd name="connsiteY36" fmla="*/ 1295400 h 2228850"/>
              <a:gd name="connsiteX37" fmla="*/ 298450 w 2057400"/>
              <a:gd name="connsiteY37" fmla="*/ 1098550 h 2228850"/>
              <a:gd name="connsiteX38" fmla="*/ 330200 w 2057400"/>
              <a:gd name="connsiteY38" fmla="*/ 1035050 h 2228850"/>
              <a:gd name="connsiteX39" fmla="*/ 355600 w 2057400"/>
              <a:gd name="connsiteY39" fmla="*/ 996950 h 2228850"/>
              <a:gd name="connsiteX40" fmla="*/ 368300 w 2057400"/>
              <a:gd name="connsiteY40" fmla="*/ 952500 h 2228850"/>
              <a:gd name="connsiteX41" fmla="*/ 393700 w 2057400"/>
              <a:gd name="connsiteY41" fmla="*/ 895350 h 2228850"/>
              <a:gd name="connsiteX42" fmla="*/ 539750 w 2057400"/>
              <a:gd name="connsiteY42" fmla="*/ 279400 h 2228850"/>
              <a:gd name="connsiteX43" fmla="*/ 635000 w 2057400"/>
              <a:gd name="connsiteY43" fmla="*/ 2540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57400" h="2228850">
                <a:moveTo>
                  <a:pt x="920750" y="0"/>
                </a:moveTo>
                <a:lnTo>
                  <a:pt x="1104900" y="57150"/>
                </a:lnTo>
                <a:cubicBezTo>
                  <a:pt x="1128776" y="88985"/>
                  <a:pt x="1140143" y="109130"/>
                  <a:pt x="1168400" y="133350"/>
                </a:cubicBezTo>
                <a:cubicBezTo>
                  <a:pt x="1174194" y="138317"/>
                  <a:pt x="1182054" y="140654"/>
                  <a:pt x="1187450" y="146050"/>
                </a:cubicBezTo>
                <a:cubicBezTo>
                  <a:pt x="1197034" y="155634"/>
                  <a:pt x="1203266" y="168216"/>
                  <a:pt x="1212850" y="177800"/>
                </a:cubicBezTo>
                <a:cubicBezTo>
                  <a:pt x="1220334" y="185284"/>
                  <a:pt x="1230766" y="189366"/>
                  <a:pt x="1238250" y="196850"/>
                </a:cubicBezTo>
                <a:cubicBezTo>
                  <a:pt x="1245734" y="204334"/>
                  <a:pt x="1257300" y="222250"/>
                  <a:pt x="1257300" y="222250"/>
                </a:cubicBezTo>
                <a:lnTo>
                  <a:pt x="1441450" y="450850"/>
                </a:lnTo>
                <a:lnTo>
                  <a:pt x="1479550" y="546100"/>
                </a:lnTo>
                <a:cubicBezTo>
                  <a:pt x="1483783" y="556683"/>
                  <a:pt x="1488645" y="567036"/>
                  <a:pt x="1492250" y="577850"/>
                </a:cubicBezTo>
                <a:cubicBezTo>
                  <a:pt x="1496483" y="590550"/>
                  <a:pt x="1499801" y="603593"/>
                  <a:pt x="1504950" y="615950"/>
                </a:cubicBezTo>
                <a:cubicBezTo>
                  <a:pt x="1530217" y="676591"/>
                  <a:pt x="1516088" y="631877"/>
                  <a:pt x="1543050" y="685800"/>
                </a:cubicBezTo>
                <a:cubicBezTo>
                  <a:pt x="1550259" y="700218"/>
                  <a:pt x="1556591" y="715100"/>
                  <a:pt x="1562100" y="730250"/>
                </a:cubicBezTo>
                <a:cubicBezTo>
                  <a:pt x="1565082" y="738452"/>
                  <a:pt x="1564906" y="747675"/>
                  <a:pt x="1568450" y="755650"/>
                </a:cubicBezTo>
                <a:cubicBezTo>
                  <a:pt x="1573463" y="766928"/>
                  <a:pt x="1581150" y="776817"/>
                  <a:pt x="1587500" y="787400"/>
                </a:cubicBezTo>
                <a:cubicBezTo>
                  <a:pt x="1589617" y="797983"/>
                  <a:pt x="1589699" y="809187"/>
                  <a:pt x="1593850" y="819150"/>
                </a:cubicBezTo>
                <a:cubicBezTo>
                  <a:pt x="1600414" y="834902"/>
                  <a:pt x="1619250" y="863600"/>
                  <a:pt x="1619250" y="863600"/>
                </a:cubicBezTo>
                <a:lnTo>
                  <a:pt x="1892300" y="1536700"/>
                </a:lnTo>
                <a:lnTo>
                  <a:pt x="2057400" y="1638300"/>
                </a:lnTo>
                <a:lnTo>
                  <a:pt x="1955800" y="1936750"/>
                </a:lnTo>
                <a:lnTo>
                  <a:pt x="1816100" y="2146300"/>
                </a:lnTo>
                <a:cubicBezTo>
                  <a:pt x="1797050" y="2159000"/>
                  <a:pt x="1779152" y="2173626"/>
                  <a:pt x="1758950" y="2184400"/>
                </a:cubicBezTo>
                <a:cubicBezTo>
                  <a:pt x="1747138" y="2190700"/>
                  <a:pt x="1732824" y="2191113"/>
                  <a:pt x="1720850" y="2197100"/>
                </a:cubicBezTo>
                <a:cubicBezTo>
                  <a:pt x="1708150" y="2203450"/>
                  <a:pt x="1695857" y="2210689"/>
                  <a:pt x="1682750" y="2216150"/>
                </a:cubicBezTo>
                <a:cubicBezTo>
                  <a:pt x="1670393" y="2221299"/>
                  <a:pt x="1644650" y="2228850"/>
                  <a:pt x="1644650" y="2228850"/>
                </a:cubicBezTo>
                <a:lnTo>
                  <a:pt x="863600" y="2228850"/>
                </a:lnTo>
                <a:lnTo>
                  <a:pt x="577850" y="2209800"/>
                </a:lnTo>
                <a:lnTo>
                  <a:pt x="266700" y="2089150"/>
                </a:lnTo>
                <a:lnTo>
                  <a:pt x="215900" y="2089150"/>
                </a:lnTo>
                <a:lnTo>
                  <a:pt x="57150" y="1835150"/>
                </a:lnTo>
                <a:lnTo>
                  <a:pt x="0" y="1746250"/>
                </a:lnTo>
                <a:lnTo>
                  <a:pt x="0" y="1676400"/>
                </a:lnTo>
                <a:lnTo>
                  <a:pt x="88900" y="1422400"/>
                </a:lnTo>
                <a:cubicBezTo>
                  <a:pt x="97367" y="1405467"/>
                  <a:pt x="107504" y="1389270"/>
                  <a:pt x="114300" y="1371600"/>
                </a:cubicBezTo>
                <a:cubicBezTo>
                  <a:pt x="118174" y="1361526"/>
                  <a:pt x="115823" y="1349503"/>
                  <a:pt x="120650" y="1339850"/>
                </a:cubicBezTo>
                <a:cubicBezTo>
                  <a:pt x="124666" y="1331818"/>
                  <a:pt x="133856" y="1327618"/>
                  <a:pt x="139700" y="1320800"/>
                </a:cubicBezTo>
                <a:cubicBezTo>
                  <a:pt x="146588" y="1312765"/>
                  <a:pt x="158750" y="1295400"/>
                  <a:pt x="158750" y="1295400"/>
                </a:cubicBezTo>
                <a:lnTo>
                  <a:pt x="298450" y="1098550"/>
                </a:lnTo>
                <a:cubicBezTo>
                  <a:pt x="309033" y="1077383"/>
                  <a:pt x="318598" y="1055676"/>
                  <a:pt x="330200" y="1035050"/>
                </a:cubicBezTo>
                <a:cubicBezTo>
                  <a:pt x="337683" y="1021747"/>
                  <a:pt x="355600" y="996950"/>
                  <a:pt x="355600" y="996950"/>
                </a:cubicBezTo>
                <a:cubicBezTo>
                  <a:pt x="356645" y="992771"/>
                  <a:pt x="364504" y="958573"/>
                  <a:pt x="368300" y="952500"/>
                </a:cubicBezTo>
                <a:cubicBezTo>
                  <a:pt x="398989" y="903397"/>
                  <a:pt x="393700" y="941013"/>
                  <a:pt x="393700" y="895350"/>
                </a:cubicBezTo>
                <a:lnTo>
                  <a:pt x="539750" y="279400"/>
                </a:lnTo>
                <a:lnTo>
                  <a:pt x="635000" y="25400"/>
                </a:lnTo>
                <a:close/>
              </a:path>
            </a:pathLst>
          </a:custGeom>
        </p:spPr>
      </p:pic>
      <p:sp>
        <p:nvSpPr>
          <p:cNvPr id="25" name="矩形 24"/>
          <p:cNvSpPr/>
          <p:nvPr>
            <p:custDataLst>
              <p:tags r:id="rId3"/>
            </p:custDataLst>
          </p:nvPr>
        </p:nvSpPr>
        <p:spPr>
          <a:xfrm>
            <a:off x="1757045" y="1287145"/>
            <a:ext cx="5053965" cy="41192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即便在漆黑的海底，</a:t>
            </a:r>
            <a:r>
              <a:rPr lang="en-US" altLang="zh-CN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浮标也能凭借其高精度传感器</a:t>
            </a:r>
            <a:r>
              <a:rPr lang="en-US" altLang="zh-CN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看</a:t>
            </a:r>
            <a:r>
              <a:rPr lang="en-US" altLang="zh-CN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得一清二楚，成为探索深海世界的利器。</a:t>
            </a:r>
            <a:endParaRPr lang="zh-CN" altLang="en-US" sz="1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海洋吸收了全球变暖</a:t>
            </a:r>
            <a:r>
              <a:rPr lang="en-US" altLang="zh-CN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93%</a:t>
            </a: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的热量，是地球气候的重要调节器。</a:t>
            </a:r>
            <a:r>
              <a:rPr lang="en-US" altLang="zh-CN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浮标通过实时监测海洋变化，为科学家提供了解气候变化的关键数据。</a:t>
            </a:r>
            <a:endParaRPr lang="zh-CN" altLang="en-US" sz="1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经过</a:t>
            </a:r>
            <a:r>
              <a:rPr lang="en-US" altLang="zh-CN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</a:t>
            </a: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多年的努力，全球已部署数千个</a:t>
            </a:r>
            <a:r>
              <a:rPr lang="en-US" altLang="zh-CN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浮标，实现了对全球海洋的实时监测。</a:t>
            </a:r>
            <a:endParaRPr lang="zh-CN" altLang="en-US" sz="1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中国作为国际</a:t>
            </a:r>
            <a:r>
              <a:rPr lang="en-US" altLang="zh-CN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6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计划的重要成员国，不仅提交了高质量的数据，还在国际学术领域取得了显著成就。</a:t>
            </a:r>
            <a:endParaRPr lang="zh-CN" altLang="en-US" sz="16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66" r="74047" b="15039"/>
          <a:stretch>
            <a:fillRect/>
          </a:stretch>
        </p:blipFill>
        <p:spPr>
          <a:xfrm>
            <a:off x="8408670" y="1787525"/>
            <a:ext cx="2702560" cy="2874010"/>
          </a:xfrm>
          <a:custGeom>
            <a:avLst/>
            <a:gdLst>
              <a:gd name="connsiteX0" fmla="*/ 0 w 1779876"/>
              <a:gd name="connsiteY0" fmla="*/ 0 h 1892442"/>
              <a:gd name="connsiteX1" fmla="*/ 1489373 w 1779876"/>
              <a:gd name="connsiteY1" fmla="*/ 0 h 1892442"/>
              <a:gd name="connsiteX2" fmla="*/ 1779876 w 1779876"/>
              <a:gd name="connsiteY2" fmla="*/ 335196 h 1892442"/>
              <a:gd name="connsiteX3" fmla="*/ 1779876 w 1779876"/>
              <a:gd name="connsiteY3" fmla="*/ 1892442 h 1892442"/>
              <a:gd name="connsiteX4" fmla="*/ 0 w 1779876"/>
              <a:gd name="connsiteY4" fmla="*/ 1892442 h 1892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9876" h="1892442">
                <a:moveTo>
                  <a:pt x="0" y="0"/>
                </a:moveTo>
                <a:lnTo>
                  <a:pt x="1489373" y="0"/>
                </a:lnTo>
                <a:lnTo>
                  <a:pt x="1779876" y="335196"/>
                </a:lnTo>
                <a:lnTo>
                  <a:pt x="1779876" y="1892442"/>
                </a:lnTo>
                <a:lnTo>
                  <a:pt x="0" y="1892442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3556000" y="326040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26670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一、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Argo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在海洋监测中的重要作用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926510"/>
            <a:ext cx="12192000" cy="2931490"/>
          </a:xfrm>
          <a:prstGeom prst="rect">
            <a:avLst/>
          </a:prstGeom>
          <a:solidFill>
            <a:srgbClr val="269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0" y="0"/>
            <a:ext cx="12204700" cy="6961815"/>
          </a:xfrm>
          <a:custGeom>
            <a:avLst/>
            <a:gdLst>
              <a:gd name="connsiteX0" fmla="*/ 0 w 12204700"/>
              <a:gd name="connsiteY0" fmla="*/ 0 h 6961815"/>
              <a:gd name="connsiteX1" fmla="*/ 12204700 w 12204700"/>
              <a:gd name="connsiteY1" fmla="*/ 0 h 6961815"/>
              <a:gd name="connsiteX2" fmla="*/ 12204700 w 12204700"/>
              <a:gd name="connsiteY2" fmla="*/ 1335310 h 6961815"/>
              <a:gd name="connsiteX3" fmla="*/ 12204700 w 12204700"/>
              <a:gd name="connsiteY3" fmla="*/ 2931490 h 6961815"/>
              <a:gd name="connsiteX4" fmla="*/ 12204700 w 12204700"/>
              <a:gd name="connsiteY4" fmla="*/ 5920010 h 6961815"/>
              <a:gd name="connsiteX5" fmla="*/ 9305827 w 12204700"/>
              <a:gd name="connsiteY5" fmla="*/ 6933129 h 6961815"/>
              <a:gd name="connsiteX6" fmla="*/ 8687594 w 12204700"/>
              <a:gd name="connsiteY6" fmla="*/ 6489129 h 6961815"/>
              <a:gd name="connsiteX7" fmla="*/ 6261100 w 12204700"/>
              <a:gd name="connsiteY7" fmla="*/ 6237510 h 6961815"/>
              <a:gd name="connsiteX8" fmla="*/ 0 w 12204700"/>
              <a:gd name="connsiteY8" fmla="*/ 5627910 h 6961815"/>
              <a:gd name="connsiteX9" fmla="*/ 0 w 12204700"/>
              <a:gd name="connsiteY9" fmla="*/ 4853772 h 6961815"/>
              <a:gd name="connsiteX10" fmla="*/ 0 w 12204700"/>
              <a:gd name="connsiteY10" fmla="*/ 2931490 h 6961815"/>
              <a:gd name="connsiteX11" fmla="*/ 0 w 12204700"/>
              <a:gd name="connsiteY11" fmla="*/ 1335310 h 6961815"/>
              <a:gd name="connsiteX12" fmla="*/ 0 w 12204700"/>
              <a:gd name="connsiteY12" fmla="*/ 145141 h 696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4700" h="6961815">
                <a:moveTo>
                  <a:pt x="0" y="0"/>
                </a:moveTo>
                <a:lnTo>
                  <a:pt x="12204700" y="0"/>
                </a:lnTo>
                <a:lnTo>
                  <a:pt x="12204700" y="1335310"/>
                </a:lnTo>
                <a:lnTo>
                  <a:pt x="12204700" y="2931490"/>
                </a:lnTo>
                <a:lnTo>
                  <a:pt x="12204700" y="5920010"/>
                </a:lnTo>
                <a:cubicBezTo>
                  <a:pt x="11502359" y="6493386"/>
                  <a:pt x="10504515" y="6845888"/>
                  <a:pt x="9305827" y="6933129"/>
                </a:cubicBezTo>
                <a:cubicBezTo>
                  <a:pt x="9012592" y="6946179"/>
                  <a:pt x="8134497" y="7108462"/>
                  <a:pt x="8687594" y="6489129"/>
                </a:cubicBezTo>
                <a:cubicBezTo>
                  <a:pt x="9092135" y="5973807"/>
                  <a:pt x="8099944" y="5801676"/>
                  <a:pt x="6261100" y="6237510"/>
                </a:cubicBezTo>
                <a:cubicBezTo>
                  <a:pt x="3347599" y="7003283"/>
                  <a:pt x="1298040" y="6595771"/>
                  <a:pt x="0" y="5627910"/>
                </a:cubicBezTo>
                <a:lnTo>
                  <a:pt x="0" y="4853772"/>
                </a:lnTo>
                <a:lnTo>
                  <a:pt x="0" y="2931490"/>
                </a:lnTo>
                <a:lnTo>
                  <a:pt x="0" y="1335310"/>
                </a:lnTo>
                <a:lnTo>
                  <a:pt x="0" y="14514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75986" y="6270939"/>
            <a:ext cx="11871836" cy="499046"/>
            <a:chOff x="992710" y="6196013"/>
            <a:chExt cx="11871836" cy="499046"/>
          </a:xfrm>
          <a:solidFill>
            <a:srgbClr val="1982D9"/>
          </a:solidFill>
        </p:grpSpPr>
        <p:sp>
          <p:nvSpPr>
            <p:cNvPr id="12" name="îṣḻîḓê"/>
            <p:cNvSpPr/>
            <p:nvPr/>
          </p:nvSpPr>
          <p:spPr bwMode="auto">
            <a:xfrm>
              <a:off x="99271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1ïḑe"/>
            <p:cNvSpPr/>
            <p:nvPr/>
          </p:nvSpPr>
          <p:spPr bwMode="auto">
            <a:xfrm>
              <a:off x="218179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ŝľïḓè"/>
            <p:cNvSpPr/>
            <p:nvPr/>
          </p:nvSpPr>
          <p:spPr bwMode="auto">
            <a:xfrm>
              <a:off x="395585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ľîḑe"/>
            <p:cNvSpPr/>
            <p:nvPr/>
          </p:nvSpPr>
          <p:spPr bwMode="auto">
            <a:xfrm>
              <a:off x="5146678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ŝ1íḓè"/>
            <p:cNvSpPr/>
            <p:nvPr/>
          </p:nvSpPr>
          <p:spPr bwMode="auto">
            <a:xfrm>
              <a:off x="6755339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šľîḍè"/>
            <p:cNvSpPr/>
            <p:nvPr/>
          </p:nvSpPr>
          <p:spPr bwMode="auto">
            <a:xfrm>
              <a:off x="794616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şľiďè"/>
            <p:cNvSpPr/>
            <p:nvPr/>
          </p:nvSpPr>
          <p:spPr bwMode="auto">
            <a:xfrm>
              <a:off x="9720222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$1ïḑe"/>
            <p:cNvSpPr/>
            <p:nvPr/>
          </p:nvSpPr>
          <p:spPr bwMode="auto">
            <a:xfrm>
              <a:off x="11362083" y="6566471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2" r="61866" b="78503"/>
          <a:stretch>
            <a:fillRect/>
          </a:stretch>
        </p:blipFill>
        <p:spPr>
          <a:xfrm>
            <a:off x="11065388" y="323024"/>
            <a:ext cx="913158" cy="54424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6082913" y="207331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162"/>
          <a:stretch>
            <a:fillRect/>
          </a:stretch>
        </p:blipFill>
        <p:spPr>
          <a:xfrm flipH="1">
            <a:off x="9250268" y="234361"/>
            <a:ext cx="865413" cy="1053010"/>
          </a:xfrm>
          <a:custGeom>
            <a:avLst/>
            <a:gdLst>
              <a:gd name="connsiteX0" fmla="*/ 865413 w 865413"/>
              <a:gd name="connsiteY0" fmla="*/ 0 h 1053010"/>
              <a:gd name="connsiteX1" fmla="*/ 0 w 865413"/>
              <a:gd name="connsiteY1" fmla="*/ 0 h 1053010"/>
              <a:gd name="connsiteX2" fmla="*/ 0 w 865413"/>
              <a:gd name="connsiteY2" fmla="*/ 680866 h 1053010"/>
              <a:gd name="connsiteX3" fmla="*/ 702747 w 865413"/>
              <a:gd name="connsiteY3" fmla="*/ 680866 h 1053010"/>
              <a:gd name="connsiteX4" fmla="*/ 702747 w 865413"/>
              <a:gd name="connsiteY4" fmla="*/ 1053010 h 1053010"/>
              <a:gd name="connsiteX5" fmla="*/ 865413 w 865413"/>
              <a:gd name="connsiteY5" fmla="*/ 1053010 h 10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413" h="1053010">
                <a:moveTo>
                  <a:pt x="865413" y="0"/>
                </a:moveTo>
                <a:lnTo>
                  <a:pt x="0" y="0"/>
                </a:lnTo>
                <a:lnTo>
                  <a:pt x="0" y="680866"/>
                </a:lnTo>
                <a:lnTo>
                  <a:pt x="702747" y="680866"/>
                </a:lnTo>
                <a:lnTo>
                  <a:pt x="702747" y="1053010"/>
                </a:lnTo>
                <a:lnTo>
                  <a:pt x="865413" y="105301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8499" r="9398"/>
          <a:stretch>
            <a:fillRect/>
          </a:stretch>
        </p:blipFill>
        <p:spPr>
          <a:xfrm flipH="1">
            <a:off x="4079712" y="279556"/>
            <a:ext cx="702747" cy="372144"/>
          </a:xfrm>
          <a:custGeom>
            <a:avLst/>
            <a:gdLst>
              <a:gd name="connsiteX0" fmla="*/ 702747 w 702747"/>
              <a:gd name="connsiteY0" fmla="*/ 0 h 372144"/>
              <a:gd name="connsiteX1" fmla="*/ 0 w 702747"/>
              <a:gd name="connsiteY1" fmla="*/ 0 h 372144"/>
              <a:gd name="connsiteX2" fmla="*/ 0 w 702747"/>
              <a:gd name="connsiteY2" fmla="*/ 372144 h 372144"/>
              <a:gd name="connsiteX3" fmla="*/ 702747 w 702747"/>
              <a:gd name="connsiteY3" fmla="*/ 372144 h 37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747" h="372144">
                <a:moveTo>
                  <a:pt x="702747" y="0"/>
                </a:moveTo>
                <a:lnTo>
                  <a:pt x="0" y="0"/>
                </a:lnTo>
                <a:lnTo>
                  <a:pt x="0" y="372144"/>
                </a:lnTo>
                <a:lnTo>
                  <a:pt x="702747" y="372144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1235942" y="191420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3" t="25729" r="24247" b="41771"/>
          <a:stretch>
            <a:fillRect/>
          </a:stretch>
        </p:blipFill>
        <p:spPr>
          <a:xfrm>
            <a:off x="3040820" y="5971724"/>
            <a:ext cx="664816" cy="720217"/>
          </a:xfrm>
          <a:custGeom>
            <a:avLst/>
            <a:gdLst>
              <a:gd name="connsiteX0" fmla="*/ 920750 w 2057400"/>
              <a:gd name="connsiteY0" fmla="*/ 0 h 2228850"/>
              <a:gd name="connsiteX1" fmla="*/ 1104900 w 2057400"/>
              <a:gd name="connsiteY1" fmla="*/ 57150 h 2228850"/>
              <a:gd name="connsiteX2" fmla="*/ 1168400 w 2057400"/>
              <a:gd name="connsiteY2" fmla="*/ 133350 h 2228850"/>
              <a:gd name="connsiteX3" fmla="*/ 1187450 w 2057400"/>
              <a:gd name="connsiteY3" fmla="*/ 146050 h 2228850"/>
              <a:gd name="connsiteX4" fmla="*/ 1212850 w 2057400"/>
              <a:gd name="connsiteY4" fmla="*/ 177800 h 2228850"/>
              <a:gd name="connsiteX5" fmla="*/ 1238250 w 2057400"/>
              <a:gd name="connsiteY5" fmla="*/ 196850 h 2228850"/>
              <a:gd name="connsiteX6" fmla="*/ 1257300 w 2057400"/>
              <a:gd name="connsiteY6" fmla="*/ 222250 h 2228850"/>
              <a:gd name="connsiteX7" fmla="*/ 1441450 w 2057400"/>
              <a:gd name="connsiteY7" fmla="*/ 450850 h 2228850"/>
              <a:gd name="connsiteX8" fmla="*/ 1479550 w 2057400"/>
              <a:gd name="connsiteY8" fmla="*/ 546100 h 2228850"/>
              <a:gd name="connsiteX9" fmla="*/ 1492250 w 2057400"/>
              <a:gd name="connsiteY9" fmla="*/ 577850 h 2228850"/>
              <a:gd name="connsiteX10" fmla="*/ 1504950 w 2057400"/>
              <a:gd name="connsiteY10" fmla="*/ 615950 h 2228850"/>
              <a:gd name="connsiteX11" fmla="*/ 1543050 w 2057400"/>
              <a:gd name="connsiteY11" fmla="*/ 685800 h 2228850"/>
              <a:gd name="connsiteX12" fmla="*/ 1562100 w 2057400"/>
              <a:gd name="connsiteY12" fmla="*/ 730250 h 2228850"/>
              <a:gd name="connsiteX13" fmla="*/ 1568450 w 2057400"/>
              <a:gd name="connsiteY13" fmla="*/ 755650 h 2228850"/>
              <a:gd name="connsiteX14" fmla="*/ 1587500 w 2057400"/>
              <a:gd name="connsiteY14" fmla="*/ 787400 h 2228850"/>
              <a:gd name="connsiteX15" fmla="*/ 1593850 w 2057400"/>
              <a:gd name="connsiteY15" fmla="*/ 819150 h 2228850"/>
              <a:gd name="connsiteX16" fmla="*/ 1619250 w 2057400"/>
              <a:gd name="connsiteY16" fmla="*/ 863600 h 2228850"/>
              <a:gd name="connsiteX17" fmla="*/ 1892300 w 2057400"/>
              <a:gd name="connsiteY17" fmla="*/ 1536700 h 2228850"/>
              <a:gd name="connsiteX18" fmla="*/ 2057400 w 2057400"/>
              <a:gd name="connsiteY18" fmla="*/ 1638300 h 2228850"/>
              <a:gd name="connsiteX19" fmla="*/ 1955800 w 2057400"/>
              <a:gd name="connsiteY19" fmla="*/ 1936750 h 2228850"/>
              <a:gd name="connsiteX20" fmla="*/ 1816100 w 2057400"/>
              <a:gd name="connsiteY20" fmla="*/ 2146300 h 2228850"/>
              <a:gd name="connsiteX21" fmla="*/ 1758950 w 2057400"/>
              <a:gd name="connsiteY21" fmla="*/ 2184400 h 2228850"/>
              <a:gd name="connsiteX22" fmla="*/ 1720850 w 2057400"/>
              <a:gd name="connsiteY22" fmla="*/ 2197100 h 2228850"/>
              <a:gd name="connsiteX23" fmla="*/ 1682750 w 2057400"/>
              <a:gd name="connsiteY23" fmla="*/ 2216150 h 2228850"/>
              <a:gd name="connsiteX24" fmla="*/ 1644650 w 2057400"/>
              <a:gd name="connsiteY24" fmla="*/ 2228850 h 2228850"/>
              <a:gd name="connsiteX25" fmla="*/ 863600 w 2057400"/>
              <a:gd name="connsiteY25" fmla="*/ 2228850 h 2228850"/>
              <a:gd name="connsiteX26" fmla="*/ 577850 w 2057400"/>
              <a:gd name="connsiteY26" fmla="*/ 2209800 h 2228850"/>
              <a:gd name="connsiteX27" fmla="*/ 266700 w 2057400"/>
              <a:gd name="connsiteY27" fmla="*/ 2089150 h 2228850"/>
              <a:gd name="connsiteX28" fmla="*/ 215900 w 2057400"/>
              <a:gd name="connsiteY28" fmla="*/ 2089150 h 2228850"/>
              <a:gd name="connsiteX29" fmla="*/ 57150 w 2057400"/>
              <a:gd name="connsiteY29" fmla="*/ 1835150 h 2228850"/>
              <a:gd name="connsiteX30" fmla="*/ 0 w 2057400"/>
              <a:gd name="connsiteY30" fmla="*/ 1746250 h 2228850"/>
              <a:gd name="connsiteX31" fmla="*/ 0 w 2057400"/>
              <a:gd name="connsiteY31" fmla="*/ 1676400 h 2228850"/>
              <a:gd name="connsiteX32" fmla="*/ 88900 w 2057400"/>
              <a:gd name="connsiteY32" fmla="*/ 1422400 h 2228850"/>
              <a:gd name="connsiteX33" fmla="*/ 114300 w 2057400"/>
              <a:gd name="connsiteY33" fmla="*/ 1371600 h 2228850"/>
              <a:gd name="connsiteX34" fmla="*/ 120650 w 2057400"/>
              <a:gd name="connsiteY34" fmla="*/ 1339850 h 2228850"/>
              <a:gd name="connsiteX35" fmla="*/ 139700 w 2057400"/>
              <a:gd name="connsiteY35" fmla="*/ 1320800 h 2228850"/>
              <a:gd name="connsiteX36" fmla="*/ 158750 w 2057400"/>
              <a:gd name="connsiteY36" fmla="*/ 1295400 h 2228850"/>
              <a:gd name="connsiteX37" fmla="*/ 298450 w 2057400"/>
              <a:gd name="connsiteY37" fmla="*/ 1098550 h 2228850"/>
              <a:gd name="connsiteX38" fmla="*/ 330200 w 2057400"/>
              <a:gd name="connsiteY38" fmla="*/ 1035050 h 2228850"/>
              <a:gd name="connsiteX39" fmla="*/ 355600 w 2057400"/>
              <a:gd name="connsiteY39" fmla="*/ 996950 h 2228850"/>
              <a:gd name="connsiteX40" fmla="*/ 368300 w 2057400"/>
              <a:gd name="connsiteY40" fmla="*/ 952500 h 2228850"/>
              <a:gd name="connsiteX41" fmla="*/ 393700 w 2057400"/>
              <a:gd name="connsiteY41" fmla="*/ 895350 h 2228850"/>
              <a:gd name="connsiteX42" fmla="*/ 539750 w 2057400"/>
              <a:gd name="connsiteY42" fmla="*/ 279400 h 2228850"/>
              <a:gd name="connsiteX43" fmla="*/ 635000 w 2057400"/>
              <a:gd name="connsiteY43" fmla="*/ 2540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57400" h="2228850">
                <a:moveTo>
                  <a:pt x="920750" y="0"/>
                </a:moveTo>
                <a:lnTo>
                  <a:pt x="1104900" y="57150"/>
                </a:lnTo>
                <a:cubicBezTo>
                  <a:pt x="1128776" y="88985"/>
                  <a:pt x="1140143" y="109130"/>
                  <a:pt x="1168400" y="133350"/>
                </a:cubicBezTo>
                <a:cubicBezTo>
                  <a:pt x="1174194" y="138317"/>
                  <a:pt x="1182054" y="140654"/>
                  <a:pt x="1187450" y="146050"/>
                </a:cubicBezTo>
                <a:cubicBezTo>
                  <a:pt x="1197034" y="155634"/>
                  <a:pt x="1203266" y="168216"/>
                  <a:pt x="1212850" y="177800"/>
                </a:cubicBezTo>
                <a:cubicBezTo>
                  <a:pt x="1220334" y="185284"/>
                  <a:pt x="1230766" y="189366"/>
                  <a:pt x="1238250" y="196850"/>
                </a:cubicBezTo>
                <a:cubicBezTo>
                  <a:pt x="1245734" y="204334"/>
                  <a:pt x="1257300" y="222250"/>
                  <a:pt x="1257300" y="222250"/>
                </a:cubicBezTo>
                <a:lnTo>
                  <a:pt x="1441450" y="450850"/>
                </a:lnTo>
                <a:lnTo>
                  <a:pt x="1479550" y="546100"/>
                </a:lnTo>
                <a:cubicBezTo>
                  <a:pt x="1483783" y="556683"/>
                  <a:pt x="1488645" y="567036"/>
                  <a:pt x="1492250" y="577850"/>
                </a:cubicBezTo>
                <a:cubicBezTo>
                  <a:pt x="1496483" y="590550"/>
                  <a:pt x="1499801" y="603593"/>
                  <a:pt x="1504950" y="615950"/>
                </a:cubicBezTo>
                <a:cubicBezTo>
                  <a:pt x="1530217" y="676591"/>
                  <a:pt x="1516088" y="631877"/>
                  <a:pt x="1543050" y="685800"/>
                </a:cubicBezTo>
                <a:cubicBezTo>
                  <a:pt x="1550259" y="700218"/>
                  <a:pt x="1556591" y="715100"/>
                  <a:pt x="1562100" y="730250"/>
                </a:cubicBezTo>
                <a:cubicBezTo>
                  <a:pt x="1565082" y="738452"/>
                  <a:pt x="1564906" y="747675"/>
                  <a:pt x="1568450" y="755650"/>
                </a:cubicBezTo>
                <a:cubicBezTo>
                  <a:pt x="1573463" y="766928"/>
                  <a:pt x="1581150" y="776817"/>
                  <a:pt x="1587500" y="787400"/>
                </a:cubicBezTo>
                <a:cubicBezTo>
                  <a:pt x="1589617" y="797983"/>
                  <a:pt x="1589699" y="809187"/>
                  <a:pt x="1593850" y="819150"/>
                </a:cubicBezTo>
                <a:cubicBezTo>
                  <a:pt x="1600414" y="834902"/>
                  <a:pt x="1619250" y="863600"/>
                  <a:pt x="1619250" y="863600"/>
                </a:cubicBezTo>
                <a:lnTo>
                  <a:pt x="1892300" y="1536700"/>
                </a:lnTo>
                <a:lnTo>
                  <a:pt x="2057400" y="1638300"/>
                </a:lnTo>
                <a:lnTo>
                  <a:pt x="1955800" y="1936750"/>
                </a:lnTo>
                <a:lnTo>
                  <a:pt x="1816100" y="2146300"/>
                </a:lnTo>
                <a:cubicBezTo>
                  <a:pt x="1797050" y="2159000"/>
                  <a:pt x="1779152" y="2173626"/>
                  <a:pt x="1758950" y="2184400"/>
                </a:cubicBezTo>
                <a:cubicBezTo>
                  <a:pt x="1747138" y="2190700"/>
                  <a:pt x="1732824" y="2191113"/>
                  <a:pt x="1720850" y="2197100"/>
                </a:cubicBezTo>
                <a:cubicBezTo>
                  <a:pt x="1708150" y="2203450"/>
                  <a:pt x="1695857" y="2210689"/>
                  <a:pt x="1682750" y="2216150"/>
                </a:cubicBezTo>
                <a:cubicBezTo>
                  <a:pt x="1670393" y="2221299"/>
                  <a:pt x="1644650" y="2228850"/>
                  <a:pt x="1644650" y="2228850"/>
                </a:cubicBezTo>
                <a:lnTo>
                  <a:pt x="863600" y="2228850"/>
                </a:lnTo>
                <a:lnTo>
                  <a:pt x="577850" y="2209800"/>
                </a:lnTo>
                <a:lnTo>
                  <a:pt x="266700" y="2089150"/>
                </a:lnTo>
                <a:lnTo>
                  <a:pt x="215900" y="2089150"/>
                </a:lnTo>
                <a:lnTo>
                  <a:pt x="57150" y="1835150"/>
                </a:lnTo>
                <a:lnTo>
                  <a:pt x="0" y="1746250"/>
                </a:lnTo>
                <a:lnTo>
                  <a:pt x="0" y="1676400"/>
                </a:lnTo>
                <a:lnTo>
                  <a:pt x="88900" y="1422400"/>
                </a:lnTo>
                <a:cubicBezTo>
                  <a:pt x="97367" y="1405467"/>
                  <a:pt x="107504" y="1389270"/>
                  <a:pt x="114300" y="1371600"/>
                </a:cubicBezTo>
                <a:cubicBezTo>
                  <a:pt x="118174" y="1361526"/>
                  <a:pt x="115823" y="1349503"/>
                  <a:pt x="120650" y="1339850"/>
                </a:cubicBezTo>
                <a:cubicBezTo>
                  <a:pt x="124666" y="1331818"/>
                  <a:pt x="133856" y="1327618"/>
                  <a:pt x="139700" y="1320800"/>
                </a:cubicBezTo>
                <a:cubicBezTo>
                  <a:pt x="146588" y="1312765"/>
                  <a:pt x="158750" y="1295400"/>
                  <a:pt x="158750" y="1295400"/>
                </a:cubicBezTo>
                <a:lnTo>
                  <a:pt x="298450" y="1098550"/>
                </a:lnTo>
                <a:cubicBezTo>
                  <a:pt x="309033" y="1077383"/>
                  <a:pt x="318598" y="1055676"/>
                  <a:pt x="330200" y="1035050"/>
                </a:cubicBezTo>
                <a:cubicBezTo>
                  <a:pt x="337683" y="1021747"/>
                  <a:pt x="355600" y="996950"/>
                  <a:pt x="355600" y="996950"/>
                </a:cubicBezTo>
                <a:cubicBezTo>
                  <a:pt x="356645" y="992771"/>
                  <a:pt x="364504" y="958573"/>
                  <a:pt x="368300" y="952500"/>
                </a:cubicBezTo>
                <a:cubicBezTo>
                  <a:pt x="398989" y="903397"/>
                  <a:pt x="393700" y="941013"/>
                  <a:pt x="393700" y="895350"/>
                </a:cubicBezTo>
                <a:lnTo>
                  <a:pt x="539750" y="279400"/>
                </a:lnTo>
                <a:lnTo>
                  <a:pt x="635000" y="25400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1068530" y="2651850"/>
            <a:ext cx="325628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l"/>
            <a:r>
              <a:rPr lang="en-US" altLang="zh-CN" sz="44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rPr>
              <a:t>PART </a:t>
            </a:r>
            <a:r>
              <a:rPr lang="en-US" altLang="zh-CN" sz="44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  <a:sym typeface="+mn-ea"/>
              </a:rPr>
              <a:t>THREE.</a:t>
            </a:r>
            <a:endParaRPr lang="zh-CN" altLang="en-US" sz="4400">
              <a:solidFill>
                <a:srgbClr val="2690E6"/>
              </a:solidFill>
              <a:latin typeface="汉仪趣黑W" panose="00020600040101010101" pitchFamily="18" charset="-122"/>
              <a:ea typeface="汉仪趣黑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92015" y="2713990"/>
            <a:ext cx="338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rPr>
              <a:t>Argo</a:t>
            </a:r>
            <a:r>
              <a:rPr lang="zh-CN" altLang="en-US" sz="36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rPr>
              <a:t>的国际影响</a:t>
            </a:r>
            <a:endParaRPr lang="zh-CN" altLang="en-US" sz="3600">
              <a:solidFill>
                <a:srgbClr val="2690E6"/>
              </a:solidFill>
              <a:latin typeface="汉仪趣黑W" panose="00020600040101010101" pitchFamily="18" charset="-122"/>
              <a:ea typeface="汉仪趣黑W" panose="00020600040101010101" pitchFamily="18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926510"/>
            <a:ext cx="12192000" cy="2931490"/>
          </a:xfrm>
          <a:prstGeom prst="rect">
            <a:avLst/>
          </a:prstGeom>
          <a:solidFill>
            <a:srgbClr val="269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0" y="0"/>
            <a:ext cx="12204700" cy="6961815"/>
          </a:xfrm>
          <a:custGeom>
            <a:avLst/>
            <a:gdLst>
              <a:gd name="connsiteX0" fmla="*/ 0 w 12204700"/>
              <a:gd name="connsiteY0" fmla="*/ 0 h 6961815"/>
              <a:gd name="connsiteX1" fmla="*/ 12204700 w 12204700"/>
              <a:gd name="connsiteY1" fmla="*/ 0 h 6961815"/>
              <a:gd name="connsiteX2" fmla="*/ 12204700 w 12204700"/>
              <a:gd name="connsiteY2" fmla="*/ 1335310 h 6961815"/>
              <a:gd name="connsiteX3" fmla="*/ 12204700 w 12204700"/>
              <a:gd name="connsiteY3" fmla="*/ 2931490 h 6961815"/>
              <a:gd name="connsiteX4" fmla="*/ 12204700 w 12204700"/>
              <a:gd name="connsiteY4" fmla="*/ 5920010 h 6961815"/>
              <a:gd name="connsiteX5" fmla="*/ 9305827 w 12204700"/>
              <a:gd name="connsiteY5" fmla="*/ 6933129 h 6961815"/>
              <a:gd name="connsiteX6" fmla="*/ 8687594 w 12204700"/>
              <a:gd name="connsiteY6" fmla="*/ 6489129 h 6961815"/>
              <a:gd name="connsiteX7" fmla="*/ 6261100 w 12204700"/>
              <a:gd name="connsiteY7" fmla="*/ 6237510 h 6961815"/>
              <a:gd name="connsiteX8" fmla="*/ 0 w 12204700"/>
              <a:gd name="connsiteY8" fmla="*/ 5627910 h 6961815"/>
              <a:gd name="connsiteX9" fmla="*/ 0 w 12204700"/>
              <a:gd name="connsiteY9" fmla="*/ 4853772 h 6961815"/>
              <a:gd name="connsiteX10" fmla="*/ 0 w 12204700"/>
              <a:gd name="connsiteY10" fmla="*/ 2931490 h 6961815"/>
              <a:gd name="connsiteX11" fmla="*/ 0 w 12204700"/>
              <a:gd name="connsiteY11" fmla="*/ 1335310 h 6961815"/>
              <a:gd name="connsiteX12" fmla="*/ 0 w 12204700"/>
              <a:gd name="connsiteY12" fmla="*/ 145141 h 696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204700" h="6961815">
                <a:moveTo>
                  <a:pt x="0" y="0"/>
                </a:moveTo>
                <a:lnTo>
                  <a:pt x="12204700" y="0"/>
                </a:lnTo>
                <a:lnTo>
                  <a:pt x="12204700" y="1335310"/>
                </a:lnTo>
                <a:lnTo>
                  <a:pt x="12204700" y="2931490"/>
                </a:lnTo>
                <a:lnTo>
                  <a:pt x="12204700" y="5920010"/>
                </a:lnTo>
                <a:cubicBezTo>
                  <a:pt x="11502359" y="6493386"/>
                  <a:pt x="10504515" y="6845888"/>
                  <a:pt x="9305827" y="6933129"/>
                </a:cubicBezTo>
                <a:cubicBezTo>
                  <a:pt x="9012592" y="6946179"/>
                  <a:pt x="8134497" y="7108462"/>
                  <a:pt x="8687594" y="6489129"/>
                </a:cubicBezTo>
                <a:cubicBezTo>
                  <a:pt x="9092135" y="5973807"/>
                  <a:pt x="8099944" y="5801676"/>
                  <a:pt x="6261100" y="6237510"/>
                </a:cubicBezTo>
                <a:cubicBezTo>
                  <a:pt x="3347599" y="7003283"/>
                  <a:pt x="1298040" y="6595771"/>
                  <a:pt x="0" y="5627910"/>
                </a:cubicBezTo>
                <a:lnTo>
                  <a:pt x="0" y="4853772"/>
                </a:lnTo>
                <a:lnTo>
                  <a:pt x="0" y="2931490"/>
                </a:lnTo>
                <a:lnTo>
                  <a:pt x="0" y="1335310"/>
                </a:lnTo>
                <a:lnTo>
                  <a:pt x="0" y="145141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75986" y="6270939"/>
            <a:ext cx="11871836" cy="499046"/>
            <a:chOff x="992710" y="6196013"/>
            <a:chExt cx="11871836" cy="499046"/>
          </a:xfrm>
          <a:solidFill>
            <a:srgbClr val="1982D9"/>
          </a:solidFill>
        </p:grpSpPr>
        <p:sp>
          <p:nvSpPr>
            <p:cNvPr id="12" name="îṣḻîḓê"/>
            <p:cNvSpPr/>
            <p:nvPr/>
          </p:nvSpPr>
          <p:spPr bwMode="auto">
            <a:xfrm>
              <a:off x="99271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1ïḑe"/>
            <p:cNvSpPr/>
            <p:nvPr/>
          </p:nvSpPr>
          <p:spPr bwMode="auto">
            <a:xfrm>
              <a:off x="218179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ŝľïḓè"/>
            <p:cNvSpPr/>
            <p:nvPr/>
          </p:nvSpPr>
          <p:spPr bwMode="auto">
            <a:xfrm>
              <a:off x="395585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ľîḑe"/>
            <p:cNvSpPr/>
            <p:nvPr/>
          </p:nvSpPr>
          <p:spPr bwMode="auto">
            <a:xfrm>
              <a:off x="5146678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ŝ1íḓè"/>
            <p:cNvSpPr/>
            <p:nvPr/>
          </p:nvSpPr>
          <p:spPr bwMode="auto">
            <a:xfrm>
              <a:off x="6755339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šľîḍè"/>
            <p:cNvSpPr/>
            <p:nvPr/>
          </p:nvSpPr>
          <p:spPr bwMode="auto">
            <a:xfrm>
              <a:off x="794616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şľiďè"/>
            <p:cNvSpPr/>
            <p:nvPr/>
          </p:nvSpPr>
          <p:spPr bwMode="auto">
            <a:xfrm>
              <a:off x="9720222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$1ïḑe"/>
            <p:cNvSpPr/>
            <p:nvPr/>
          </p:nvSpPr>
          <p:spPr bwMode="auto">
            <a:xfrm>
              <a:off x="11362083" y="6566471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2" r="61866" b="78503"/>
          <a:stretch>
            <a:fillRect/>
          </a:stretch>
        </p:blipFill>
        <p:spPr>
          <a:xfrm>
            <a:off x="11065388" y="323024"/>
            <a:ext cx="913158" cy="544242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162"/>
          <a:stretch>
            <a:fillRect/>
          </a:stretch>
        </p:blipFill>
        <p:spPr>
          <a:xfrm flipH="1">
            <a:off x="9250268" y="234361"/>
            <a:ext cx="865413" cy="1053010"/>
          </a:xfrm>
          <a:custGeom>
            <a:avLst/>
            <a:gdLst>
              <a:gd name="connsiteX0" fmla="*/ 865413 w 865413"/>
              <a:gd name="connsiteY0" fmla="*/ 0 h 1053010"/>
              <a:gd name="connsiteX1" fmla="*/ 0 w 865413"/>
              <a:gd name="connsiteY1" fmla="*/ 0 h 1053010"/>
              <a:gd name="connsiteX2" fmla="*/ 0 w 865413"/>
              <a:gd name="connsiteY2" fmla="*/ 680866 h 1053010"/>
              <a:gd name="connsiteX3" fmla="*/ 702747 w 865413"/>
              <a:gd name="connsiteY3" fmla="*/ 680866 h 1053010"/>
              <a:gd name="connsiteX4" fmla="*/ 702747 w 865413"/>
              <a:gd name="connsiteY4" fmla="*/ 1053010 h 1053010"/>
              <a:gd name="connsiteX5" fmla="*/ 865413 w 865413"/>
              <a:gd name="connsiteY5" fmla="*/ 1053010 h 10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413" h="1053010">
                <a:moveTo>
                  <a:pt x="865413" y="0"/>
                </a:moveTo>
                <a:lnTo>
                  <a:pt x="0" y="0"/>
                </a:lnTo>
                <a:lnTo>
                  <a:pt x="0" y="680866"/>
                </a:lnTo>
                <a:lnTo>
                  <a:pt x="702747" y="680866"/>
                </a:lnTo>
                <a:lnTo>
                  <a:pt x="702747" y="1053010"/>
                </a:lnTo>
                <a:lnTo>
                  <a:pt x="865413" y="1053010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1235942" y="191420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3" t="25729" r="24247" b="41771"/>
          <a:stretch>
            <a:fillRect/>
          </a:stretch>
        </p:blipFill>
        <p:spPr>
          <a:xfrm>
            <a:off x="3040820" y="5971724"/>
            <a:ext cx="664816" cy="720217"/>
          </a:xfrm>
          <a:custGeom>
            <a:avLst/>
            <a:gdLst>
              <a:gd name="connsiteX0" fmla="*/ 920750 w 2057400"/>
              <a:gd name="connsiteY0" fmla="*/ 0 h 2228850"/>
              <a:gd name="connsiteX1" fmla="*/ 1104900 w 2057400"/>
              <a:gd name="connsiteY1" fmla="*/ 57150 h 2228850"/>
              <a:gd name="connsiteX2" fmla="*/ 1168400 w 2057400"/>
              <a:gd name="connsiteY2" fmla="*/ 133350 h 2228850"/>
              <a:gd name="connsiteX3" fmla="*/ 1187450 w 2057400"/>
              <a:gd name="connsiteY3" fmla="*/ 146050 h 2228850"/>
              <a:gd name="connsiteX4" fmla="*/ 1212850 w 2057400"/>
              <a:gd name="connsiteY4" fmla="*/ 177800 h 2228850"/>
              <a:gd name="connsiteX5" fmla="*/ 1238250 w 2057400"/>
              <a:gd name="connsiteY5" fmla="*/ 196850 h 2228850"/>
              <a:gd name="connsiteX6" fmla="*/ 1257300 w 2057400"/>
              <a:gd name="connsiteY6" fmla="*/ 222250 h 2228850"/>
              <a:gd name="connsiteX7" fmla="*/ 1441450 w 2057400"/>
              <a:gd name="connsiteY7" fmla="*/ 450850 h 2228850"/>
              <a:gd name="connsiteX8" fmla="*/ 1479550 w 2057400"/>
              <a:gd name="connsiteY8" fmla="*/ 546100 h 2228850"/>
              <a:gd name="connsiteX9" fmla="*/ 1492250 w 2057400"/>
              <a:gd name="connsiteY9" fmla="*/ 577850 h 2228850"/>
              <a:gd name="connsiteX10" fmla="*/ 1504950 w 2057400"/>
              <a:gd name="connsiteY10" fmla="*/ 615950 h 2228850"/>
              <a:gd name="connsiteX11" fmla="*/ 1543050 w 2057400"/>
              <a:gd name="connsiteY11" fmla="*/ 685800 h 2228850"/>
              <a:gd name="connsiteX12" fmla="*/ 1562100 w 2057400"/>
              <a:gd name="connsiteY12" fmla="*/ 730250 h 2228850"/>
              <a:gd name="connsiteX13" fmla="*/ 1568450 w 2057400"/>
              <a:gd name="connsiteY13" fmla="*/ 755650 h 2228850"/>
              <a:gd name="connsiteX14" fmla="*/ 1587500 w 2057400"/>
              <a:gd name="connsiteY14" fmla="*/ 787400 h 2228850"/>
              <a:gd name="connsiteX15" fmla="*/ 1593850 w 2057400"/>
              <a:gd name="connsiteY15" fmla="*/ 819150 h 2228850"/>
              <a:gd name="connsiteX16" fmla="*/ 1619250 w 2057400"/>
              <a:gd name="connsiteY16" fmla="*/ 863600 h 2228850"/>
              <a:gd name="connsiteX17" fmla="*/ 1892300 w 2057400"/>
              <a:gd name="connsiteY17" fmla="*/ 1536700 h 2228850"/>
              <a:gd name="connsiteX18" fmla="*/ 2057400 w 2057400"/>
              <a:gd name="connsiteY18" fmla="*/ 1638300 h 2228850"/>
              <a:gd name="connsiteX19" fmla="*/ 1955800 w 2057400"/>
              <a:gd name="connsiteY19" fmla="*/ 1936750 h 2228850"/>
              <a:gd name="connsiteX20" fmla="*/ 1816100 w 2057400"/>
              <a:gd name="connsiteY20" fmla="*/ 2146300 h 2228850"/>
              <a:gd name="connsiteX21" fmla="*/ 1758950 w 2057400"/>
              <a:gd name="connsiteY21" fmla="*/ 2184400 h 2228850"/>
              <a:gd name="connsiteX22" fmla="*/ 1720850 w 2057400"/>
              <a:gd name="connsiteY22" fmla="*/ 2197100 h 2228850"/>
              <a:gd name="connsiteX23" fmla="*/ 1682750 w 2057400"/>
              <a:gd name="connsiteY23" fmla="*/ 2216150 h 2228850"/>
              <a:gd name="connsiteX24" fmla="*/ 1644650 w 2057400"/>
              <a:gd name="connsiteY24" fmla="*/ 2228850 h 2228850"/>
              <a:gd name="connsiteX25" fmla="*/ 863600 w 2057400"/>
              <a:gd name="connsiteY25" fmla="*/ 2228850 h 2228850"/>
              <a:gd name="connsiteX26" fmla="*/ 577850 w 2057400"/>
              <a:gd name="connsiteY26" fmla="*/ 2209800 h 2228850"/>
              <a:gd name="connsiteX27" fmla="*/ 266700 w 2057400"/>
              <a:gd name="connsiteY27" fmla="*/ 2089150 h 2228850"/>
              <a:gd name="connsiteX28" fmla="*/ 215900 w 2057400"/>
              <a:gd name="connsiteY28" fmla="*/ 2089150 h 2228850"/>
              <a:gd name="connsiteX29" fmla="*/ 57150 w 2057400"/>
              <a:gd name="connsiteY29" fmla="*/ 1835150 h 2228850"/>
              <a:gd name="connsiteX30" fmla="*/ 0 w 2057400"/>
              <a:gd name="connsiteY30" fmla="*/ 1746250 h 2228850"/>
              <a:gd name="connsiteX31" fmla="*/ 0 w 2057400"/>
              <a:gd name="connsiteY31" fmla="*/ 1676400 h 2228850"/>
              <a:gd name="connsiteX32" fmla="*/ 88900 w 2057400"/>
              <a:gd name="connsiteY32" fmla="*/ 1422400 h 2228850"/>
              <a:gd name="connsiteX33" fmla="*/ 114300 w 2057400"/>
              <a:gd name="connsiteY33" fmla="*/ 1371600 h 2228850"/>
              <a:gd name="connsiteX34" fmla="*/ 120650 w 2057400"/>
              <a:gd name="connsiteY34" fmla="*/ 1339850 h 2228850"/>
              <a:gd name="connsiteX35" fmla="*/ 139700 w 2057400"/>
              <a:gd name="connsiteY35" fmla="*/ 1320800 h 2228850"/>
              <a:gd name="connsiteX36" fmla="*/ 158750 w 2057400"/>
              <a:gd name="connsiteY36" fmla="*/ 1295400 h 2228850"/>
              <a:gd name="connsiteX37" fmla="*/ 298450 w 2057400"/>
              <a:gd name="connsiteY37" fmla="*/ 1098550 h 2228850"/>
              <a:gd name="connsiteX38" fmla="*/ 330200 w 2057400"/>
              <a:gd name="connsiteY38" fmla="*/ 1035050 h 2228850"/>
              <a:gd name="connsiteX39" fmla="*/ 355600 w 2057400"/>
              <a:gd name="connsiteY39" fmla="*/ 996950 h 2228850"/>
              <a:gd name="connsiteX40" fmla="*/ 368300 w 2057400"/>
              <a:gd name="connsiteY40" fmla="*/ 952500 h 2228850"/>
              <a:gd name="connsiteX41" fmla="*/ 393700 w 2057400"/>
              <a:gd name="connsiteY41" fmla="*/ 895350 h 2228850"/>
              <a:gd name="connsiteX42" fmla="*/ 539750 w 2057400"/>
              <a:gd name="connsiteY42" fmla="*/ 279400 h 2228850"/>
              <a:gd name="connsiteX43" fmla="*/ 635000 w 2057400"/>
              <a:gd name="connsiteY43" fmla="*/ 2540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57400" h="2228850">
                <a:moveTo>
                  <a:pt x="920750" y="0"/>
                </a:moveTo>
                <a:lnTo>
                  <a:pt x="1104900" y="57150"/>
                </a:lnTo>
                <a:cubicBezTo>
                  <a:pt x="1128776" y="88985"/>
                  <a:pt x="1140143" y="109130"/>
                  <a:pt x="1168400" y="133350"/>
                </a:cubicBezTo>
                <a:cubicBezTo>
                  <a:pt x="1174194" y="138317"/>
                  <a:pt x="1182054" y="140654"/>
                  <a:pt x="1187450" y="146050"/>
                </a:cubicBezTo>
                <a:cubicBezTo>
                  <a:pt x="1197034" y="155634"/>
                  <a:pt x="1203266" y="168216"/>
                  <a:pt x="1212850" y="177800"/>
                </a:cubicBezTo>
                <a:cubicBezTo>
                  <a:pt x="1220334" y="185284"/>
                  <a:pt x="1230766" y="189366"/>
                  <a:pt x="1238250" y="196850"/>
                </a:cubicBezTo>
                <a:cubicBezTo>
                  <a:pt x="1245734" y="204334"/>
                  <a:pt x="1257300" y="222250"/>
                  <a:pt x="1257300" y="222250"/>
                </a:cubicBezTo>
                <a:lnTo>
                  <a:pt x="1441450" y="450850"/>
                </a:lnTo>
                <a:lnTo>
                  <a:pt x="1479550" y="546100"/>
                </a:lnTo>
                <a:cubicBezTo>
                  <a:pt x="1483783" y="556683"/>
                  <a:pt x="1488645" y="567036"/>
                  <a:pt x="1492250" y="577850"/>
                </a:cubicBezTo>
                <a:cubicBezTo>
                  <a:pt x="1496483" y="590550"/>
                  <a:pt x="1499801" y="603593"/>
                  <a:pt x="1504950" y="615950"/>
                </a:cubicBezTo>
                <a:cubicBezTo>
                  <a:pt x="1530217" y="676591"/>
                  <a:pt x="1516088" y="631877"/>
                  <a:pt x="1543050" y="685800"/>
                </a:cubicBezTo>
                <a:cubicBezTo>
                  <a:pt x="1550259" y="700218"/>
                  <a:pt x="1556591" y="715100"/>
                  <a:pt x="1562100" y="730250"/>
                </a:cubicBezTo>
                <a:cubicBezTo>
                  <a:pt x="1565082" y="738452"/>
                  <a:pt x="1564906" y="747675"/>
                  <a:pt x="1568450" y="755650"/>
                </a:cubicBezTo>
                <a:cubicBezTo>
                  <a:pt x="1573463" y="766928"/>
                  <a:pt x="1581150" y="776817"/>
                  <a:pt x="1587500" y="787400"/>
                </a:cubicBezTo>
                <a:cubicBezTo>
                  <a:pt x="1589617" y="797983"/>
                  <a:pt x="1589699" y="809187"/>
                  <a:pt x="1593850" y="819150"/>
                </a:cubicBezTo>
                <a:cubicBezTo>
                  <a:pt x="1600414" y="834902"/>
                  <a:pt x="1619250" y="863600"/>
                  <a:pt x="1619250" y="863600"/>
                </a:cubicBezTo>
                <a:lnTo>
                  <a:pt x="1892300" y="1536700"/>
                </a:lnTo>
                <a:lnTo>
                  <a:pt x="2057400" y="1638300"/>
                </a:lnTo>
                <a:lnTo>
                  <a:pt x="1955800" y="1936750"/>
                </a:lnTo>
                <a:lnTo>
                  <a:pt x="1816100" y="2146300"/>
                </a:lnTo>
                <a:cubicBezTo>
                  <a:pt x="1797050" y="2159000"/>
                  <a:pt x="1779152" y="2173626"/>
                  <a:pt x="1758950" y="2184400"/>
                </a:cubicBezTo>
                <a:cubicBezTo>
                  <a:pt x="1747138" y="2190700"/>
                  <a:pt x="1732824" y="2191113"/>
                  <a:pt x="1720850" y="2197100"/>
                </a:cubicBezTo>
                <a:cubicBezTo>
                  <a:pt x="1708150" y="2203450"/>
                  <a:pt x="1695857" y="2210689"/>
                  <a:pt x="1682750" y="2216150"/>
                </a:cubicBezTo>
                <a:cubicBezTo>
                  <a:pt x="1670393" y="2221299"/>
                  <a:pt x="1644650" y="2228850"/>
                  <a:pt x="1644650" y="2228850"/>
                </a:cubicBezTo>
                <a:lnTo>
                  <a:pt x="863600" y="2228850"/>
                </a:lnTo>
                <a:lnTo>
                  <a:pt x="577850" y="2209800"/>
                </a:lnTo>
                <a:lnTo>
                  <a:pt x="266700" y="2089150"/>
                </a:lnTo>
                <a:lnTo>
                  <a:pt x="215900" y="2089150"/>
                </a:lnTo>
                <a:lnTo>
                  <a:pt x="57150" y="1835150"/>
                </a:lnTo>
                <a:lnTo>
                  <a:pt x="0" y="1746250"/>
                </a:lnTo>
                <a:lnTo>
                  <a:pt x="0" y="1676400"/>
                </a:lnTo>
                <a:lnTo>
                  <a:pt x="88900" y="1422400"/>
                </a:lnTo>
                <a:cubicBezTo>
                  <a:pt x="97367" y="1405467"/>
                  <a:pt x="107504" y="1389270"/>
                  <a:pt x="114300" y="1371600"/>
                </a:cubicBezTo>
                <a:cubicBezTo>
                  <a:pt x="118174" y="1361526"/>
                  <a:pt x="115823" y="1349503"/>
                  <a:pt x="120650" y="1339850"/>
                </a:cubicBezTo>
                <a:cubicBezTo>
                  <a:pt x="124666" y="1331818"/>
                  <a:pt x="133856" y="1327618"/>
                  <a:pt x="139700" y="1320800"/>
                </a:cubicBezTo>
                <a:cubicBezTo>
                  <a:pt x="146588" y="1312765"/>
                  <a:pt x="158750" y="1295400"/>
                  <a:pt x="158750" y="1295400"/>
                </a:cubicBezTo>
                <a:lnTo>
                  <a:pt x="298450" y="1098550"/>
                </a:lnTo>
                <a:cubicBezTo>
                  <a:pt x="309033" y="1077383"/>
                  <a:pt x="318598" y="1055676"/>
                  <a:pt x="330200" y="1035050"/>
                </a:cubicBezTo>
                <a:cubicBezTo>
                  <a:pt x="337683" y="1021747"/>
                  <a:pt x="355600" y="996950"/>
                  <a:pt x="355600" y="996950"/>
                </a:cubicBezTo>
                <a:cubicBezTo>
                  <a:pt x="356645" y="992771"/>
                  <a:pt x="364504" y="958573"/>
                  <a:pt x="368300" y="952500"/>
                </a:cubicBezTo>
                <a:cubicBezTo>
                  <a:pt x="398989" y="903397"/>
                  <a:pt x="393700" y="941013"/>
                  <a:pt x="393700" y="895350"/>
                </a:cubicBezTo>
                <a:lnTo>
                  <a:pt x="539750" y="279400"/>
                </a:lnTo>
                <a:lnTo>
                  <a:pt x="635000" y="25400"/>
                </a:lnTo>
                <a:close/>
              </a:path>
            </a:pathLst>
          </a:custGeom>
        </p:spPr>
      </p:pic>
      <p:sp>
        <p:nvSpPr>
          <p:cNvPr id="25" name="矩形: 圆角 24"/>
          <p:cNvSpPr/>
          <p:nvPr>
            <p:custDataLst>
              <p:tags r:id="rId3"/>
            </p:custDataLst>
          </p:nvPr>
        </p:nvSpPr>
        <p:spPr>
          <a:xfrm>
            <a:off x="4156710" y="1969770"/>
            <a:ext cx="7314565" cy="3714115"/>
          </a:xfrm>
          <a:prstGeom prst="roundRect">
            <a:avLst/>
          </a:prstGeom>
          <a:noFill/>
          <a:ln w="57150">
            <a:solidFill>
              <a:srgbClr val="2690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>
            <p:custDataLst>
              <p:tags r:id="rId4"/>
            </p:custDataLst>
          </p:nvPr>
        </p:nvSpPr>
        <p:spPr>
          <a:xfrm>
            <a:off x="4555490" y="1995805"/>
            <a:ext cx="5279390" cy="3610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浮标传回的大量数据为科学家研究海洋变化速度提供了宝贵资料，有助于我们更好地应对全球气候变化带来的自然灾害和生存挑战。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中国在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计划中的贡献显著，学者在国际学术刊物上发表了大量相关论文，排名仅次于少数国家，彰显了我国在海洋科学研究领域的实力和影响力。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这些漂流在海上的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浮标不仅助力我国海洋科研，还将为我国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世纪海上丝绸之路的建设提供重要支持，与杭州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Argo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野外站的科学家们共同逐浪前行。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3" t="29485" b="11925"/>
          <a:stretch>
            <a:fillRect/>
          </a:stretch>
        </p:blipFill>
        <p:spPr>
          <a:xfrm>
            <a:off x="1365250" y="1346835"/>
            <a:ext cx="2437765" cy="4180205"/>
          </a:xfrm>
          <a:custGeom>
            <a:avLst/>
            <a:gdLst>
              <a:gd name="connsiteX0" fmla="*/ 0 w 2343832"/>
              <a:gd name="connsiteY0" fmla="*/ 0 h 4018156"/>
              <a:gd name="connsiteX1" fmla="*/ 2343832 w 2343832"/>
              <a:gd name="connsiteY1" fmla="*/ 0 h 4018156"/>
              <a:gd name="connsiteX2" fmla="*/ 2343832 w 2343832"/>
              <a:gd name="connsiteY2" fmla="*/ 4018156 h 4018156"/>
              <a:gd name="connsiteX3" fmla="*/ 0 w 2343832"/>
              <a:gd name="connsiteY3" fmla="*/ 4018156 h 4018156"/>
              <a:gd name="connsiteX4" fmla="*/ 0 w 2343832"/>
              <a:gd name="connsiteY4" fmla="*/ 3548708 h 4018156"/>
              <a:gd name="connsiteX5" fmla="*/ 444979 w 2343832"/>
              <a:gd name="connsiteY5" fmla="*/ 3080909 h 4018156"/>
              <a:gd name="connsiteX6" fmla="*/ 474008 w 2343832"/>
              <a:gd name="connsiteY6" fmla="*/ 2572909 h 4018156"/>
              <a:gd name="connsiteX7" fmla="*/ 662693 w 2343832"/>
              <a:gd name="connsiteY7" fmla="*/ 1542395 h 4018156"/>
              <a:gd name="connsiteX8" fmla="*/ 575608 w 2343832"/>
              <a:gd name="connsiteY8" fmla="*/ 1368224 h 4018156"/>
              <a:gd name="connsiteX9" fmla="*/ 285322 w 2343832"/>
              <a:gd name="connsiteY9" fmla="*/ 569938 h 4018156"/>
              <a:gd name="connsiteX10" fmla="*/ 0 w 2343832"/>
              <a:gd name="connsiteY10" fmla="*/ 621150 h 4018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43832" h="4018156">
                <a:moveTo>
                  <a:pt x="0" y="0"/>
                </a:moveTo>
                <a:lnTo>
                  <a:pt x="2343832" y="0"/>
                </a:lnTo>
                <a:lnTo>
                  <a:pt x="2343832" y="4018156"/>
                </a:lnTo>
                <a:lnTo>
                  <a:pt x="0" y="4018156"/>
                </a:lnTo>
                <a:lnTo>
                  <a:pt x="0" y="3548708"/>
                </a:lnTo>
                <a:lnTo>
                  <a:pt x="444979" y="3080909"/>
                </a:lnTo>
                <a:lnTo>
                  <a:pt x="474008" y="2572909"/>
                </a:lnTo>
                <a:lnTo>
                  <a:pt x="662693" y="1542395"/>
                </a:lnTo>
                <a:lnTo>
                  <a:pt x="575608" y="1368224"/>
                </a:lnTo>
                <a:lnTo>
                  <a:pt x="285322" y="569938"/>
                </a:lnTo>
                <a:lnTo>
                  <a:pt x="0" y="621150"/>
                </a:lnTo>
                <a:close/>
              </a:path>
            </a:pathLst>
          </a:cu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77" t="37860" r="54467" b="33929"/>
          <a:stretch>
            <a:fillRect/>
          </a:stretch>
        </p:blipFill>
        <p:spPr>
          <a:xfrm>
            <a:off x="9947910" y="3095625"/>
            <a:ext cx="1349375" cy="1688465"/>
          </a:xfrm>
          <a:custGeom>
            <a:avLst/>
            <a:gdLst>
              <a:gd name="connsiteX0" fmla="*/ 313392 w 1546860"/>
              <a:gd name="connsiteY0" fmla="*/ 0 h 1934739"/>
              <a:gd name="connsiteX1" fmla="*/ 1546860 w 1546860"/>
              <a:gd name="connsiteY1" fmla="*/ 0 h 1934739"/>
              <a:gd name="connsiteX2" fmla="*/ 1546860 w 1546860"/>
              <a:gd name="connsiteY2" fmla="*/ 1934739 h 1934739"/>
              <a:gd name="connsiteX3" fmla="*/ 354570 w 1546860"/>
              <a:gd name="connsiteY3" fmla="*/ 1934739 h 1934739"/>
              <a:gd name="connsiteX4" fmla="*/ 220980 w 1546860"/>
              <a:gd name="connsiteY4" fmla="*/ 1699621 h 1934739"/>
              <a:gd name="connsiteX5" fmla="*/ 151130 w 1546860"/>
              <a:gd name="connsiteY5" fmla="*/ 1655171 h 1934739"/>
              <a:gd name="connsiteX6" fmla="*/ 0 w 1546860"/>
              <a:gd name="connsiteY6" fmla="*/ 1552228 h 1934739"/>
              <a:gd name="connsiteX7" fmla="*/ 0 w 1546860"/>
              <a:gd name="connsiteY7" fmla="*/ 547188 h 1934739"/>
              <a:gd name="connsiteX8" fmla="*/ 5080 w 1546860"/>
              <a:gd name="connsiteY8" fmla="*/ 543921 h 1934739"/>
              <a:gd name="connsiteX9" fmla="*/ 24130 w 1546860"/>
              <a:gd name="connsiteY9" fmla="*/ 537571 h 1934739"/>
              <a:gd name="connsiteX10" fmla="*/ 341630 w 1546860"/>
              <a:gd name="connsiteY10" fmla="*/ 175621 h 1934739"/>
              <a:gd name="connsiteX11" fmla="*/ 354330 w 1546860"/>
              <a:gd name="connsiteY11" fmla="*/ 99421 h 1934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46860" h="1934739">
                <a:moveTo>
                  <a:pt x="313392" y="0"/>
                </a:moveTo>
                <a:lnTo>
                  <a:pt x="1546860" y="0"/>
                </a:lnTo>
                <a:lnTo>
                  <a:pt x="1546860" y="1934739"/>
                </a:lnTo>
                <a:lnTo>
                  <a:pt x="354570" y="1934739"/>
                </a:lnTo>
                <a:lnTo>
                  <a:pt x="220980" y="1699621"/>
                </a:lnTo>
                <a:lnTo>
                  <a:pt x="151130" y="1655171"/>
                </a:lnTo>
                <a:lnTo>
                  <a:pt x="0" y="1552228"/>
                </a:lnTo>
                <a:lnTo>
                  <a:pt x="0" y="547188"/>
                </a:lnTo>
                <a:lnTo>
                  <a:pt x="5080" y="543921"/>
                </a:lnTo>
                <a:cubicBezTo>
                  <a:pt x="10892" y="540600"/>
                  <a:pt x="24130" y="537571"/>
                  <a:pt x="24130" y="537571"/>
                </a:cubicBezTo>
                <a:lnTo>
                  <a:pt x="341630" y="175621"/>
                </a:lnTo>
                <a:cubicBezTo>
                  <a:pt x="355708" y="112272"/>
                  <a:pt x="354330" y="137986"/>
                  <a:pt x="354330" y="99421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926510"/>
            <a:ext cx="12192000" cy="2931490"/>
          </a:xfrm>
          <a:prstGeom prst="rect">
            <a:avLst/>
          </a:prstGeom>
          <a:solidFill>
            <a:srgbClr val="269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/>
        </p:nvSpPr>
        <p:spPr>
          <a:xfrm>
            <a:off x="0" y="-635"/>
            <a:ext cx="12204700" cy="5626505"/>
          </a:xfrm>
          <a:custGeom>
            <a:avLst/>
            <a:gdLst>
              <a:gd name="connsiteX0" fmla="*/ 0 w 12204700"/>
              <a:gd name="connsiteY0" fmla="*/ 4292600 h 5626100"/>
              <a:gd name="connsiteX1" fmla="*/ 6261100 w 12204700"/>
              <a:gd name="connsiteY1" fmla="*/ 4902200 h 5626100"/>
              <a:gd name="connsiteX2" fmla="*/ 8699500 w 12204700"/>
              <a:gd name="connsiteY2" fmla="*/ 5156200 h 5626100"/>
              <a:gd name="connsiteX3" fmla="*/ 9296400 w 12204700"/>
              <a:gd name="connsiteY3" fmla="*/ 5626100 h 5626100"/>
              <a:gd name="connsiteX4" fmla="*/ 12204700 w 12204700"/>
              <a:gd name="connsiteY4" fmla="*/ 4584700 h 5626100"/>
              <a:gd name="connsiteX5" fmla="*/ 12204700 w 12204700"/>
              <a:gd name="connsiteY5" fmla="*/ 0 h 5626100"/>
              <a:gd name="connsiteX6" fmla="*/ 0 w 12204700"/>
              <a:gd name="connsiteY6" fmla="*/ 0 h 5626100"/>
              <a:gd name="connsiteX7" fmla="*/ 0 w 12204700"/>
              <a:gd name="connsiteY7" fmla="*/ 4292600 h 5626100"/>
              <a:gd name="connsiteX0-1" fmla="*/ 0 w 12204700"/>
              <a:gd name="connsiteY0-2" fmla="*/ 4292600 h 5626100"/>
              <a:gd name="connsiteX1-3" fmla="*/ 6261100 w 12204700"/>
              <a:gd name="connsiteY1-4" fmla="*/ 4902200 h 5626100"/>
              <a:gd name="connsiteX2-5" fmla="*/ 8699500 w 12204700"/>
              <a:gd name="connsiteY2-6" fmla="*/ 5156200 h 5626100"/>
              <a:gd name="connsiteX3-7" fmla="*/ 9296400 w 12204700"/>
              <a:gd name="connsiteY3-8" fmla="*/ 5626100 h 5626100"/>
              <a:gd name="connsiteX4-9" fmla="*/ 12204700 w 12204700"/>
              <a:gd name="connsiteY4-10" fmla="*/ 4584700 h 5626100"/>
              <a:gd name="connsiteX5-11" fmla="*/ 12204700 w 12204700"/>
              <a:gd name="connsiteY5-12" fmla="*/ 0 h 5626100"/>
              <a:gd name="connsiteX6-13" fmla="*/ 0 w 12204700"/>
              <a:gd name="connsiteY6-14" fmla="*/ 0 h 5626100"/>
              <a:gd name="connsiteX7-15" fmla="*/ 0 w 12204700"/>
              <a:gd name="connsiteY7-16" fmla="*/ 4292600 h 5626100"/>
              <a:gd name="connsiteX0-17" fmla="*/ 0 w 12204700"/>
              <a:gd name="connsiteY0-18" fmla="*/ 4292600 h 5626100"/>
              <a:gd name="connsiteX1-19" fmla="*/ 6261100 w 12204700"/>
              <a:gd name="connsiteY1-20" fmla="*/ 4902200 h 5626100"/>
              <a:gd name="connsiteX2-21" fmla="*/ 8699500 w 12204700"/>
              <a:gd name="connsiteY2-22" fmla="*/ 5156200 h 5626100"/>
              <a:gd name="connsiteX3-23" fmla="*/ 9296400 w 12204700"/>
              <a:gd name="connsiteY3-24" fmla="*/ 5626100 h 5626100"/>
              <a:gd name="connsiteX4-25" fmla="*/ 12204700 w 12204700"/>
              <a:gd name="connsiteY4-26" fmla="*/ 4584700 h 5626100"/>
              <a:gd name="connsiteX5-27" fmla="*/ 12204700 w 12204700"/>
              <a:gd name="connsiteY5-28" fmla="*/ 0 h 5626100"/>
              <a:gd name="connsiteX6-29" fmla="*/ 0 w 12204700"/>
              <a:gd name="connsiteY6-30" fmla="*/ 0 h 5626100"/>
              <a:gd name="connsiteX7-31" fmla="*/ 0 w 12204700"/>
              <a:gd name="connsiteY7-32" fmla="*/ 4292600 h 5626100"/>
              <a:gd name="connsiteX0-33" fmla="*/ 0 w 12204700"/>
              <a:gd name="connsiteY0-34" fmla="*/ 4292600 h 5626100"/>
              <a:gd name="connsiteX1-35" fmla="*/ 6261100 w 12204700"/>
              <a:gd name="connsiteY1-36" fmla="*/ 4902200 h 5626100"/>
              <a:gd name="connsiteX2-37" fmla="*/ 8699500 w 12204700"/>
              <a:gd name="connsiteY2-38" fmla="*/ 5156200 h 5626100"/>
              <a:gd name="connsiteX3-39" fmla="*/ 9296400 w 12204700"/>
              <a:gd name="connsiteY3-40" fmla="*/ 5626100 h 5626100"/>
              <a:gd name="connsiteX4-41" fmla="*/ 12204700 w 12204700"/>
              <a:gd name="connsiteY4-42" fmla="*/ 4584700 h 5626100"/>
              <a:gd name="connsiteX5-43" fmla="*/ 12204700 w 12204700"/>
              <a:gd name="connsiteY5-44" fmla="*/ 0 h 5626100"/>
              <a:gd name="connsiteX6-45" fmla="*/ 0 w 12204700"/>
              <a:gd name="connsiteY6-46" fmla="*/ 0 h 5626100"/>
              <a:gd name="connsiteX7-47" fmla="*/ 0 w 12204700"/>
              <a:gd name="connsiteY7-48" fmla="*/ 4292600 h 5626100"/>
              <a:gd name="connsiteX0-49" fmla="*/ 0 w 12204700"/>
              <a:gd name="connsiteY0-50" fmla="*/ 4292600 h 5626100"/>
              <a:gd name="connsiteX1-51" fmla="*/ 6261100 w 12204700"/>
              <a:gd name="connsiteY1-52" fmla="*/ 4902200 h 5626100"/>
              <a:gd name="connsiteX2-53" fmla="*/ 8699500 w 12204700"/>
              <a:gd name="connsiteY2-54" fmla="*/ 5156200 h 5626100"/>
              <a:gd name="connsiteX3-55" fmla="*/ 9296400 w 12204700"/>
              <a:gd name="connsiteY3-56" fmla="*/ 5626100 h 5626100"/>
              <a:gd name="connsiteX4-57" fmla="*/ 12204700 w 12204700"/>
              <a:gd name="connsiteY4-58" fmla="*/ 4584700 h 5626100"/>
              <a:gd name="connsiteX5-59" fmla="*/ 12204700 w 12204700"/>
              <a:gd name="connsiteY5-60" fmla="*/ 0 h 5626100"/>
              <a:gd name="connsiteX6-61" fmla="*/ 0 w 12204700"/>
              <a:gd name="connsiteY6-62" fmla="*/ 0 h 5626100"/>
              <a:gd name="connsiteX7-63" fmla="*/ 0 w 12204700"/>
              <a:gd name="connsiteY7-64" fmla="*/ 4292600 h 5626100"/>
              <a:gd name="connsiteX0-65" fmla="*/ 0 w 12204700"/>
              <a:gd name="connsiteY0-66" fmla="*/ 4292600 h 5626100"/>
              <a:gd name="connsiteX1-67" fmla="*/ 6261100 w 12204700"/>
              <a:gd name="connsiteY1-68" fmla="*/ 4902200 h 5626100"/>
              <a:gd name="connsiteX2-69" fmla="*/ 8699500 w 12204700"/>
              <a:gd name="connsiteY2-70" fmla="*/ 5156200 h 5626100"/>
              <a:gd name="connsiteX3-71" fmla="*/ 9296400 w 12204700"/>
              <a:gd name="connsiteY3-72" fmla="*/ 5626100 h 5626100"/>
              <a:gd name="connsiteX4-73" fmla="*/ 12204700 w 12204700"/>
              <a:gd name="connsiteY4-74" fmla="*/ 4584700 h 5626100"/>
              <a:gd name="connsiteX5-75" fmla="*/ 12204700 w 12204700"/>
              <a:gd name="connsiteY5-76" fmla="*/ 0 h 5626100"/>
              <a:gd name="connsiteX6-77" fmla="*/ 0 w 12204700"/>
              <a:gd name="connsiteY6-78" fmla="*/ 0 h 5626100"/>
              <a:gd name="connsiteX7-79" fmla="*/ 0 w 12204700"/>
              <a:gd name="connsiteY7-80" fmla="*/ 4292600 h 5626100"/>
              <a:gd name="connsiteX0-81" fmla="*/ 0 w 12204700"/>
              <a:gd name="connsiteY0-82" fmla="*/ 4292600 h 5626100"/>
              <a:gd name="connsiteX1-83" fmla="*/ 6261100 w 12204700"/>
              <a:gd name="connsiteY1-84" fmla="*/ 4902200 h 5626100"/>
              <a:gd name="connsiteX2-85" fmla="*/ 8699500 w 12204700"/>
              <a:gd name="connsiteY2-86" fmla="*/ 5156200 h 5626100"/>
              <a:gd name="connsiteX3-87" fmla="*/ 9296400 w 12204700"/>
              <a:gd name="connsiteY3-88" fmla="*/ 5626100 h 5626100"/>
              <a:gd name="connsiteX4-89" fmla="*/ 12204700 w 12204700"/>
              <a:gd name="connsiteY4-90" fmla="*/ 4584700 h 5626100"/>
              <a:gd name="connsiteX5-91" fmla="*/ 12204700 w 12204700"/>
              <a:gd name="connsiteY5-92" fmla="*/ 0 h 5626100"/>
              <a:gd name="connsiteX6-93" fmla="*/ 0 w 12204700"/>
              <a:gd name="connsiteY6-94" fmla="*/ 0 h 5626100"/>
              <a:gd name="connsiteX7-95" fmla="*/ 0 w 12204700"/>
              <a:gd name="connsiteY7-96" fmla="*/ 4292600 h 5626100"/>
              <a:gd name="connsiteX0-97" fmla="*/ 0 w 12204700"/>
              <a:gd name="connsiteY0-98" fmla="*/ 4292600 h 5626100"/>
              <a:gd name="connsiteX1-99" fmla="*/ 6261100 w 12204700"/>
              <a:gd name="connsiteY1-100" fmla="*/ 4902200 h 5626100"/>
              <a:gd name="connsiteX2-101" fmla="*/ 8699500 w 12204700"/>
              <a:gd name="connsiteY2-102" fmla="*/ 5156200 h 5626100"/>
              <a:gd name="connsiteX3-103" fmla="*/ 9296400 w 12204700"/>
              <a:gd name="connsiteY3-104" fmla="*/ 5626100 h 5626100"/>
              <a:gd name="connsiteX4-105" fmla="*/ 12204700 w 12204700"/>
              <a:gd name="connsiteY4-106" fmla="*/ 4584700 h 5626100"/>
              <a:gd name="connsiteX5-107" fmla="*/ 12204700 w 12204700"/>
              <a:gd name="connsiteY5-108" fmla="*/ 0 h 5626100"/>
              <a:gd name="connsiteX6-109" fmla="*/ 0 w 12204700"/>
              <a:gd name="connsiteY6-110" fmla="*/ 0 h 5626100"/>
              <a:gd name="connsiteX7-111" fmla="*/ 0 w 12204700"/>
              <a:gd name="connsiteY7-112" fmla="*/ 4292600 h 5626100"/>
              <a:gd name="connsiteX0-113" fmla="*/ 0 w 12204700"/>
              <a:gd name="connsiteY0-114" fmla="*/ 4292600 h 5626100"/>
              <a:gd name="connsiteX1-115" fmla="*/ 6261100 w 12204700"/>
              <a:gd name="connsiteY1-116" fmla="*/ 4902200 h 5626100"/>
              <a:gd name="connsiteX2-117" fmla="*/ 8699500 w 12204700"/>
              <a:gd name="connsiteY2-118" fmla="*/ 5156200 h 5626100"/>
              <a:gd name="connsiteX3-119" fmla="*/ 9296400 w 12204700"/>
              <a:gd name="connsiteY3-120" fmla="*/ 5626100 h 5626100"/>
              <a:gd name="connsiteX4-121" fmla="*/ 12204700 w 12204700"/>
              <a:gd name="connsiteY4-122" fmla="*/ 4584700 h 5626100"/>
              <a:gd name="connsiteX5-123" fmla="*/ 12204700 w 12204700"/>
              <a:gd name="connsiteY5-124" fmla="*/ 0 h 5626100"/>
              <a:gd name="connsiteX6-125" fmla="*/ 0 w 12204700"/>
              <a:gd name="connsiteY6-126" fmla="*/ 0 h 5626100"/>
              <a:gd name="connsiteX7-127" fmla="*/ 0 w 12204700"/>
              <a:gd name="connsiteY7-128" fmla="*/ 4292600 h 5626100"/>
              <a:gd name="connsiteX0-129" fmla="*/ 0 w 12204700"/>
              <a:gd name="connsiteY0-130" fmla="*/ 4292600 h 5626100"/>
              <a:gd name="connsiteX1-131" fmla="*/ 6261100 w 12204700"/>
              <a:gd name="connsiteY1-132" fmla="*/ 4902200 h 5626100"/>
              <a:gd name="connsiteX2-133" fmla="*/ 8699500 w 12204700"/>
              <a:gd name="connsiteY2-134" fmla="*/ 5156200 h 5626100"/>
              <a:gd name="connsiteX3-135" fmla="*/ 9296400 w 12204700"/>
              <a:gd name="connsiteY3-136" fmla="*/ 5626100 h 5626100"/>
              <a:gd name="connsiteX4-137" fmla="*/ 12204700 w 12204700"/>
              <a:gd name="connsiteY4-138" fmla="*/ 4584700 h 5626100"/>
              <a:gd name="connsiteX5-139" fmla="*/ 12204700 w 12204700"/>
              <a:gd name="connsiteY5-140" fmla="*/ 0 h 5626100"/>
              <a:gd name="connsiteX6-141" fmla="*/ 0 w 12204700"/>
              <a:gd name="connsiteY6-142" fmla="*/ 0 h 5626100"/>
              <a:gd name="connsiteX7-143" fmla="*/ 0 w 12204700"/>
              <a:gd name="connsiteY7-144" fmla="*/ 4292600 h 5626100"/>
              <a:gd name="connsiteX0-145" fmla="*/ 0 w 12204700"/>
              <a:gd name="connsiteY0-146" fmla="*/ 4292600 h 5626100"/>
              <a:gd name="connsiteX1-147" fmla="*/ 6261100 w 12204700"/>
              <a:gd name="connsiteY1-148" fmla="*/ 4902200 h 5626100"/>
              <a:gd name="connsiteX2-149" fmla="*/ 8699500 w 12204700"/>
              <a:gd name="connsiteY2-150" fmla="*/ 5156200 h 5626100"/>
              <a:gd name="connsiteX3-151" fmla="*/ 9296400 w 12204700"/>
              <a:gd name="connsiteY3-152" fmla="*/ 5626100 h 5626100"/>
              <a:gd name="connsiteX4-153" fmla="*/ 12204700 w 12204700"/>
              <a:gd name="connsiteY4-154" fmla="*/ 4584700 h 5626100"/>
              <a:gd name="connsiteX5-155" fmla="*/ 12204700 w 12204700"/>
              <a:gd name="connsiteY5-156" fmla="*/ 0 h 5626100"/>
              <a:gd name="connsiteX6-157" fmla="*/ 0 w 12204700"/>
              <a:gd name="connsiteY6-158" fmla="*/ 0 h 5626100"/>
              <a:gd name="connsiteX7-159" fmla="*/ 0 w 12204700"/>
              <a:gd name="connsiteY7-160" fmla="*/ 4292600 h 5626100"/>
              <a:gd name="connsiteX0-161" fmla="*/ 0 w 12204700"/>
              <a:gd name="connsiteY0-162" fmla="*/ 4292600 h 5626100"/>
              <a:gd name="connsiteX1-163" fmla="*/ 6261100 w 12204700"/>
              <a:gd name="connsiteY1-164" fmla="*/ 4902200 h 5626100"/>
              <a:gd name="connsiteX2-165" fmla="*/ 8699500 w 12204700"/>
              <a:gd name="connsiteY2-166" fmla="*/ 5156200 h 5626100"/>
              <a:gd name="connsiteX3-167" fmla="*/ 9296400 w 12204700"/>
              <a:gd name="connsiteY3-168" fmla="*/ 5626100 h 5626100"/>
              <a:gd name="connsiteX4-169" fmla="*/ 12204700 w 12204700"/>
              <a:gd name="connsiteY4-170" fmla="*/ 4584700 h 5626100"/>
              <a:gd name="connsiteX5-171" fmla="*/ 12204700 w 12204700"/>
              <a:gd name="connsiteY5-172" fmla="*/ 0 h 5626100"/>
              <a:gd name="connsiteX6-173" fmla="*/ 0 w 12204700"/>
              <a:gd name="connsiteY6-174" fmla="*/ 0 h 5626100"/>
              <a:gd name="connsiteX7-175" fmla="*/ 0 w 12204700"/>
              <a:gd name="connsiteY7-176" fmla="*/ 4292600 h 5626100"/>
              <a:gd name="connsiteX0-177" fmla="*/ 0 w 12204700"/>
              <a:gd name="connsiteY0-178" fmla="*/ 4292600 h 5626100"/>
              <a:gd name="connsiteX1-179" fmla="*/ 6261100 w 12204700"/>
              <a:gd name="connsiteY1-180" fmla="*/ 4902200 h 5626100"/>
              <a:gd name="connsiteX2-181" fmla="*/ 8699500 w 12204700"/>
              <a:gd name="connsiteY2-182" fmla="*/ 5156200 h 5626100"/>
              <a:gd name="connsiteX3-183" fmla="*/ 9296400 w 12204700"/>
              <a:gd name="connsiteY3-184" fmla="*/ 5626100 h 5626100"/>
              <a:gd name="connsiteX4-185" fmla="*/ 12204700 w 12204700"/>
              <a:gd name="connsiteY4-186" fmla="*/ 4584700 h 5626100"/>
              <a:gd name="connsiteX5-187" fmla="*/ 12204700 w 12204700"/>
              <a:gd name="connsiteY5-188" fmla="*/ 0 h 5626100"/>
              <a:gd name="connsiteX6-189" fmla="*/ 0 w 12204700"/>
              <a:gd name="connsiteY6-190" fmla="*/ 0 h 5626100"/>
              <a:gd name="connsiteX7-191" fmla="*/ 0 w 12204700"/>
              <a:gd name="connsiteY7-192" fmla="*/ 4292600 h 5626100"/>
              <a:gd name="connsiteX0-193" fmla="*/ 0 w 12204700"/>
              <a:gd name="connsiteY0-194" fmla="*/ 4292600 h 5626100"/>
              <a:gd name="connsiteX1-195" fmla="*/ 6261100 w 12204700"/>
              <a:gd name="connsiteY1-196" fmla="*/ 4902200 h 5626100"/>
              <a:gd name="connsiteX2-197" fmla="*/ 8699500 w 12204700"/>
              <a:gd name="connsiteY2-198" fmla="*/ 5156200 h 5626100"/>
              <a:gd name="connsiteX3-199" fmla="*/ 9296400 w 12204700"/>
              <a:gd name="connsiteY3-200" fmla="*/ 5626100 h 5626100"/>
              <a:gd name="connsiteX4-201" fmla="*/ 12204700 w 12204700"/>
              <a:gd name="connsiteY4-202" fmla="*/ 4584700 h 5626100"/>
              <a:gd name="connsiteX5-203" fmla="*/ 12204700 w 12204700"/>
              <a:gd name="connsiteY5-204" fmla="*/ 0 h 5626100"/>
              <a:gd name="connsiteX6-205" fmla="*/ 0 w 12204700"/>
              <a:gd name="connsiteY6-206" fmla="*/ 0 h 5626100"/>
              <a:gd name="connsiteX7-207" fmla="*/ 0 w 12204700"/>
              <a:gd name="connsiteY7-208" fmla="*/ 4292600 h 5626100"/>
              <a:gd name="connsiteX0-209" fmla="*/ 0 w 12204700"/>
              <a:gd name="connsiteY0-210" fmla="*/ 4292600 h 5635895"/>
              <a:gd name="connsiteX1-211" fmla="*/ 6261100 w 12204700"/>
              <a:gd name="connsiteY1-212" fmla="*/ 4902200 h 5635895"/>
              <a:gd name="connsiteX2-213" fmla="*/ 8699500 w 12204700"/>
              <a:gd name="connsiteY2-214" fmla="*/ 5156200 h 5635895"/>
              <a:gd name="connsiteX3-215" fmla="*/ 9296400 w 12204700"/>
              <a:gd name="connsiteY3-216" fmla="*/ 5626100 h 5635895"/>
              <a:gd name="connsiteX4-217" fmla="*/ 12204700 w 12204700"/>
              <a:gd name="connsiteY4-218" fmla="*/ 4584700 h 5635895"/>
              <a:gd name="connsiteX5-219" fmla="*/ 12204700 w 12204700"/>
              <a:gd name="connsiteY5-220" fmla="*/ 0 h 5635895"/>
              <a:gd name="connsiteX6-221" fmla="*/ 0 w 12204700"/>
              <a:gd name="connsiteY6-222" fmla="*/ 0 h 5635895"/>
              <a:gd name="connsiteX7-223" fmla="*/ 0 w 12204700"/>
              <a:gd name="connsiteY7-224" fmla="*/ 4292600 h 5635895"/>
              <a:gd name="connsiteX0-225" fmla="*/ 0 w 12204700"/>
              <a:gd name="connsiteY0-226" fmla="*/ 4292600 h 5638690"/>
              <a:gd name="connsiteX1-227" fmla="*/ 6261100 w 12204700"/>
              <a:gd name="connsiteY1-228" fmla="*/ 4902200 h 5638690"/>
              <a:gd name="connsiteX2-229" fmla="*/ 8699500 w 12204700"/>
              <a:gd name="connsiteY2-230" fmla="*/ 5156200 h 5638690"/>
              <a:gd name="connsiteX3-231" fmla="*/ 9296400 w 12204700"/>
              <a:gd name="connsiteY3-232" fmla="*/ 5626100 h 5638690"/>
              <a:gd name="connsiteX4-233" fmla="*/ 12204700 w 12204700"/>
              <a:gd name="connsiteY4-234" fmla="*/ 4584700 h 5638690"/>
              <a:gd name="connsiteX5-235" fmla="*/ 12204700 w 12204700"/>
              <a:gd name="connsiteY5-236" fmla="*/ 0 h 5638690"/>
              <a:gd name="connsiteX6-237" fmla="*/ 0 w 12204700"/>
              <a:gd name="connsiteY6-238" fmla="*/ 0 h 5638690"/>
              <a:gd name="connsiteX7-239" fmla="*/ 0 w 12204700"/>
              <a:gd name="connsiteY7-240" fmla="*/ 4292600 h 5638690"/>
              <a:gd name="connsiteX0-241" fmla="*/ 0 w 12204700"/>
              <a:gd name="connsiteY0-242" fmla="*/ 4292600 h 5634671"/>
              <a:gd name="connsiteX1-243" fmla="*/ 6261100 w 12204700"/>
              <a:gd name="connsiteY1-244" fmla="*/ 4902200 h 5634671"/>
              <a:gd name="connsiteX2-245" fmla="*/ 8699500 w 12204700"/>
              <a:gd name="connsiteY2-246" fmla="*/ 5156200 h 5634671"/>
              <a:gd name="connsiteX3-247" fmla="*/ 9296400 w 12204700"/>
              <a:gd name="connsiteY3-248" fmla="*/ 5626100 h 5634671"/>
              <a:gd name="connsiteX4-249" fmla="*/ 12204700 w 12204700"/>
              <a:gd name="connsiteY4-250" fmla="*/ 4584700 h 5634671"/>
              <a:gd name="connsiteX5-251" fmla="*/ 12204700 w 12204700"/>
              <a:gd name="connsiteY5-252" fmla="*/ 0 h 5634671"/>
              <a:gd name="connsiteX6-253" fmla="*/ 0 w 12204700"/>
              <a:gd name="connsiteY6-254" fmla="*/ 0 h 5634671"/>
              <a:gd name="connsiteX7-255" fmla="*/ 0 w 12204700"/>
              <a:gd name="connsiteY7-256" fmla="*/ 4292600 h 5634671"/>
              <a:gd name="connsiteX0-257" fmla="*/ 0 w 12204700"/>
              <a:gd name="connsiteY0-258" fmla="*/ 4292600 h 5610998"/>
              <a:gd name="connsiteX1-259" fmla="*/ 6261100 w 12204700"/>
              <a:gd name="connsiteY1-260" fmla="*/ 4902200 h 5610998"/>
              <a:gd name="connsiteX2-261" fmla="*/ 8699500 w 12204700"/>
              <a:gd name="connsiteY2-262" fmla="*/ 5156200 h 5610998"/>
              <a:gd name="connsiteX3-263" fmla="*/ 9305827 w 12204700"/>
              <a:gd name="connsiteY3-264" fmla="*/ 5597819 h 5610998"/>
              <a:gd name="connsiteX4-265" fmla="*/ 12204700 w 12204700"/>
              <a:gd name="connsiteY4-266" fmla="*/ 4584700 h 5610998"/>
              <a:gd name="connsiteX5-267" fmla="*/ 12204700 w 12204700"/>
              <a:gd name="connsiteY5-268" fmla="*/ 0 h 5610998"/>
              <a:gd name="connsiteX6-269" fmla="*/ 0 w 12204700"/>
              <a:gd name="connsiteY6-270" fmla="*/ 0 h 5610998"/>
              <a:gd name="connsiteX7-271" fmla="*/ 0 w 12204700"/>
              <a:gd name="connsiteY7-272" fmla="*/ 4292600 h 5610998"/>
              <a:gd name="connsiteX0-273" fmla="*/ 0 w 12204700"/>
              <a:gd name="connsiteY0-274" fmla="*/ 4292600 h 5610998"/>
              <a:gd name="connsiteX1-275" fmla="*/ 6261100 w 12204700"/>
              <a:gd name="connsiteY1-276" fmla="*/ 4902200 h 5610998"/>
              <a:gd name="connsiteX2-277" fmla="*/ 8699500 w 12204700"/>
              <a:gd name="connsiteY2-278" fmla="*/ 5156200 h 5610998"/>
              <a:gd name="connsiteX3-279" fmla="*/ 9305827 w 12204700"/>
              <a:gd name="connsiteY3-280" fmla="*/ 5597819 h 5610998"/>
              <a:gd name="connsiteX4-281" fmla="*/ 12204700 w 12204700"/>
              <a:gd name="connsiteY4-282" fmla="*/ 4584700 h 5610998"/>
              <a:gd name="connsiteX5-283" fmla="*/ 12204700 w 12204700"/>
              <a:gd name="connsiteY5-284" fmla="*/ 0 h 5610998"/>
              <a:gd name="connsiteX6-285" fmla="*/ 0 w 12204700"/>
              <a:gd name="connsiteY6-286" fmla="*/ 0 h 5610998"/>
              <a:gd name="connsiteX7-287" fmla="*/ 0 w 12204700"/>
              <a:gd name="connsiteY7-288" fmla="*/ 4292600 h 5610998"/>
              <a:gd name="connsiteX0-289" fmla="*/ 0 w 12204700"/>
              <a:gd name="connsiteY0-290" fmla="*/ 4292600 h 5610998"/>
              <a:gd name="connsiteX1-291" fmla="*/ 6261100 w 12204700"/>
              <a:gd name="connsiteY1-292" fmla="*/ 4902200 h 5610998"/>
              <a:gd name="connsiteX2-293" fmla="*/ 8699500 w 12204700"/>
              <a:gd name="connsiteY2-294" fmla="*/ 5156200 h 5610998"/>
              <a:gd name="connsiteX3-295" fmla="*/ 9305827 w 12204700"/>
              <a:gd name="connsiteY3-296" fmla="*/ 5597819 h 5610998"/>
              <a:gd name="connsiteX4-297" fmla="*/ 12204700 w 12204700"/>
              <a:gd name="connsiteY4-298" fmla="*/ 4584700 h 5610998"/>
              <a:gd name="connsiteX5-299" fmla="*/ 12204700 w 12204700"/>
              <a:gd name="connsiteY5-300" fmla="*/ 0 h 5610998"/>
              <a:gd name="connsiteX6-301" fmla="*/ 0 w 12204700"/>
              <a:gd name="connsiteY6-302" fmla="*/ 0 h 5610998"/>
              <a:gd name="connsiteX7-303" fmla="*/ 0 w 12204700"/>
              <a:gd name="connsiteY7-304" fmla="*/ 4292600 h 5610998"/>
              <a:gd name="connsiteX0-305" fmla="*/ 0 w 12204700"/>
              <a:gd name="connsiteY0-306" fmla="*/ 4292600 h 5610998"/>
              <a:gd name="connsiteX1-307" fmla="*/ 6261100 w 12204700"/>
              <a:gd name="connsiteY1-308" fmla="*/ 4902200 h 5610998"/>
              <a:gd name="connsiteX2-309" fmla="*/ 8699500 w 12204700"/>
              <a:gd name="connsiteY2-310" fmla="*/ 5156200 h 5610998"/>
              <a:gd name="connsiteX3-311" fmla="*/ 9305827 w 12204700"/>
              <a:gd name="connsiteY3-312" fmla="*/ 5597819 h 5610998"/>
              <a:gd name="connsiteX4-313" fmla="*/ 12204700 w 12204700"/>
              <a:gd name="connsiteY4-314" fmla="*/ 4584700 h 5610998"/>
              <a:gd name="connsiteX5-315" fmla="*/ 12204700 w 12204700"/>
              <a:gd name="connsiteY5-316" fmla="*/ 0 h 5610998"/>
              <a:gd name="connsiteX6-317" fmla="*/ 0 w 12204700"/>
              <a:gd name="connsiteY6-318" fmla="*/ 0 h 5610998"/>
              <a:gd name="connsiteX7-319" fmla="*/ 0 w 12204700"/>
              <a:gd name="connsiteY7-320" fmla="*/ 4292600 h 5610998"/>
              <a:gd name="connsiteX0-321" fmla="*/ 0 w 12204700"/>
              <a:gd name="connsiteY0-322" fmla="*/ 4292600 h 5610998"/>
              <a:gd name="connsiteX1-323" fmla="*/ 6261100 w 12204700"/>
              <a:gd name="connsiteY1-324" fmla="*/ 4902200 h 5610998"/>
              <a:gd name="connsiteX2-325" fmla="*/ 8699500 w 12204700"/>
              <a:gd name="connsiteY2-326" fmla="*/ 5156200 h 5610998"/>
              <a:gd name="connsiteX3-327" fmla="*/ 9305827 w 12204700"/>
              <a:gd name="connsiteY3-328" fmla="*/ 5597819 h 5610998"/>
              <a:gd name="connsiteX4-329" fmla="*/ 12204700 w 12204700"/>
              <a:gd name="connsiteY4-330" fmla="*/ 4584700 h 5610998"/>
              <a:gd name="connsiteX5-331" fmla="*/ 12204700 w 12204700"/>
              <a:gd name="connsiteY5-332" fmla="*/ 0 h 5610998"/>
              <a:gd name="connsiteX6-333" fmla="*/ 0 w 12204700"/>
              <a:gd name="connsiteY6-334" fmla="*/ 0 h 5610998"/>
              <a:gd name="connsiteX7-335" fmla="*/ 0 w 12204700"/>
              <a:gd name="connsiteY7-336" fmla="*/ 4292600 h 5610998"/>
              <a:gd name="connsiteX0-337" fmla="*/ 0 w 12204700"/>
              <a:gd name="connsiteY0-338" fmla="*/ 4292600 h 5613244"/>
              <a:gd name="connsiteX1-339" fmla="*/ 6261100 w 12204700"/>
              <a:gd name="connsiteY1-340" fmla="*/ 4902200 h 5613244"/>
              <a:gd name="connsiteX2-341" fmla="*/ 8699500 w 12204700"/>
              <a:gd name="connsiteY2-342" fmla="*/ 5156200 h 5613244"/>
              <a:gd name="connsiteX3-343" fmla="*/ 9305827 w 12204700"/>
              <a:gd name="connsiteY3-344" fmla="*/ 5597819 h 5613244"/>
              <a:gd name="connsiteX4-345" fmla="*/ 12204700 w 12204700"/>
              <a:gd name="connsiteY4-346" fmla="*/ 4584700 h 5613244"/>
              <a:gd name="connsiteX5-347" fmla="*/ 12204700 w 12204700"/>
              <a:gd name="connsiteY5-348" fmla="*/ 0 h 5613244"/>
              <a:gd name="connsiteX6-349" fmla="*/ 0 w 12204700"/>
              <a:gd name="connsiteY6-350" fmla="*/ 0 h 5613244"/>
              <a:gd name="connsiteX7-351" fmla="*/ 0 w 12204700"/>
              <a:gd name="connsiteY7-352" fmla="*/ 4292600 h 5613244"/>
              <a:gd name="connsiteX0-353" fmla="*/ 0 w 12204700"/>
              <a:gd name="connsiteY0-354" fmla="*/ 4292600 h 5618318"/>
              <a:gd name="connsiteX1-355" fmla="*/ 6261100 w 12204700"/>
              <a:gd name="connsiteY1-356" fmla="*/ 4902200 h 5618318"/>
              <a:gd name="connsiteX2-357" fmla="*/ 8699500 w 12204700"/>
              <a:gd name="connsiteY2-358" fmla="*/ 5156200 h 5618318"/>
              <a:gd name="connsiteX3-359" fmla="*/ 9305827 w 12204700"/>
              <a:gd name="connsiteY3-360" fmla="*/ 5597819 h 5618318"/>
              <a:gd name="connsiteX4-361" fmla="*/ 12204700 w 12204700"/>
              <a:gd name="connsiteY4-362" fmla="*/ 4584700 h 5618318"/>
              <a:gd name="connsiteX5-363" fmla="*/ 12204700 w 12204700"/>
              <a:gd name="connsiteY5-364" fmla="*/ 0 h 5618318"/>
              <a:gd name="connsiteX6-365" fmla="*/ 0 w 12204700"/>
              <a:gd name="connsiteY6-366" fmla="*/ 0 h 5618318"/>
              <a:gd name="connsiteX7-367" fmla="*/ 0 w 12204700"/>
              <a:gd name="connsiteY7-368" fmla="*/ 4292600 h 5618318"/>
              <a:gd name="connsiteX0-369" fmla="*/ 0 w 12204700"/>
              <a:gd name="connsiteY0-370" fmla="*/ 4292600 h 5618318"/>
              <a:gd name="connsiteX1-371" fmla="*/ 6261100 w 12204700"/>
              <a:gd name="connsiteY1-372" fmla="*/ 4902200 h 5618318"/>
              <a:gd name="connsiteX2-373" fmla="*/ 8699500 w 12204700"/>
              <a:gd name="connsiteY2-374" fmla="*/ 5156200 h 5618318"/>
              <a:gd name="connsiteX3-375" fmla="*/ 9305827 w 12204700"/>
              <a:gd name="connsiteY3-376" fmla="*/ 5597819 h 5618318"/>
              <a:gd name="connsiteX4-377" fmla="*/ 12204700 w 12204700"/>
              <a:gd name="connsiteY4-378" fmla="*/ 4584700 h 5618318"/>
              <a:gd name="connsiteX5-379" fmla="*/ 12204700 w 12204700"/>
              <a:gd name="connsiteY5-380" fmla="*/ 0 h 5618318"/>
              <a:gd name="connsiteX6-381" fmla="*/ 0 w 12204700"/>
              <a:gd name="connsiteY6-382" fmla="*/ 0 h 5618318"/>
              <a:gd name="connsiteX7-383" fmla="*/ 0 w 12204700"/>
              <a:gd name="connsiteY7-384" fmla="*/ 4292600 h 5618318"/>
              <a:gd name="connsiteX0-385" fmla="*/ 0 w 12204700"/>
              <a:gd name="connsiteY0-386" fmla="*/ 4292600 h 5623712"/>
              <a:gd name="connsiteX1-387" fmla="*/ 6261100 w 12204700"/>
              <a:gd name="connsiteY1-388" fmla="*/ 4902200 h 5623712"/>
              <a:gd name="connsiteX2-389" fmla="*/ 8699500 w 12204700"/>
              <a:gd name="connsiteY2-390" fmla="*/ 5156200 h 5623712"/>
              <a:gd name="connsiteX3-391" fmla="*/ 9305827 w 12204700"/>
              <a:gd name="connsiteY3-392" fmla="*/ 5597819 h 5623712"/>
              <a:gd name="connsiteX4-393" fmla="*/ 12204700 w 12204700"/>
              <a:gd name="connsiteY4-394" fmla="*/ 4584700 h 5623712"/>
              <a:gd name="connsiteX5-395" fmla="*/ 12204700 w 12204700"/>
              <a:gd name="connsiteY5-396" fmla="*/ 0 h 5623712"/>
              <a:gd name="connsiteX6-397" fmla="*/ 0 w 12204700"/>
              <a:gd name="connsiteY6-398" fmla="*/ 0 h 5623712"/>
              <a:gd name="connsiteX7-399" fmla="*/ 0 w 12204700"/>
              <a:gd name="connsiteY7-400" fmla="*/ 4292600 h 5623712"/>
              <a:gd name="connsiteX0-401" fmla="*/ 0 w 12204700"/>
              <a:gd name="connsiteY0-402" fmla="*/ 4292600 h 5623048"/>
              <a:gd name="connsiteX1-403" fmla="*/ 6261100 w 12204700"/>
              <a:gd name="connsiteY1-404" fmla="*/ 4902200 h 5623048"/>
              <a:gd name="connsiteX2-405" fmla="*/ 8687594 w 12204700"/>
              <a:gd name="connsiteY2-406" fmla="*/ 5153819 h 5623048"/>
              <a:gd name="connsiteX3-407" fmla="*/ 9305827 w 12204700"/>
              <a:gd name="connsiteY3-408" fmla="*/ 5597819 h 5623048"/>
              <a:gd name="connsiteX4-409" fmla="*/ 12204700 w 12204700"/>
              <a:gd name="connsiteY4-410" fmla="*/ 4584700 h 5623048"/>
              <a:gd name="connsiteX5-411" fmla="*/ 12204700 w 12204700"/>
              <a:gd name="connsiteY5-412" fmla="*/ 0 h 5623048"/>
              <a:gd name="connsiteX6-413" fmla="*/ 0 w 12204700"/>
              <a:gd name="connsiteY6-414" fmla="*/ 0 h 5623048"/>
              <a:gd name="connsiteX7-415" fmla="*/ 0 w 12204700"/>
              <a:gd name="connsiteY7-416" fmla="*/ 4292600 h 5623048"/>
              <a:gd name="connsiteX0-417" fmla="*/ 0 w 12204700"/>
              <a:gd name="connsiteY0-418" fmla="*/ 4292600 h 5623048"/>
              <a:gd name="connsiteX1-419" fmla="*/ 6261100 w 12204700"/>
              <a:gd name="connsiteY1-420" fmla="*/ 4902200 h 5623048"/>
              <a:gd name="connsiteX2-421" fmla="*/ 8687594 w 12204700"/>
              <a:gd name="connsiteY2-422" fmla="*/ 5153819 h 5623048"/>
              <a:gd name="connsiteX3-423" fmla="*/ 9305827 w 12204700"/>
              <a:gd name="connsiteY3-424" fmla="*/ 5597819 h 5623048"/>
              <a:gd name="connsiteX4-425" fmla="*/ 12204700 w 12204700"/>
              <a:gd name="connsiteY4-426" fmla="*/ 4584700 h 5623048"/>
              <a:gd name="connsiteX5-427" fmla="*/ 12204700 w 12204700"/>
              <a:gd name="connsiteY5-428" fmla="*/ 0 h 5623048"/>
              <a:gd name="connsiteX6-429" fmla="*/ 0 w 12204700"/>
              <a:gd name="connsiteY6-430" fmla="*/ 0 h 5623048"/>
              <a:gd name="connsiteX7-431" fmla="*/ 0 w 12204700"/>
              <a:gd name="connsiteY7-432" fmla="*/ 4292600 h 5623048"/>
              <a:gd name="connsiteX0-433" fmla="*/ 0 w 12204700"/>
              <a:gd name="connsiteY0-434" fmla="*/ 4292600 h 5623048"/>
              <a:gd name="connsiteX1-435" fmla="*/ 6261100 w 12204700"/>
              <a:gd name="connsiteY1-436" fmla="*/ 4902200 h 5623048"/>
              <a:gd name="connsiteX2-437" fmla="*/ 8687594 w 12204700"/>
              <a:gd name="connsiteY2-438" fmla="*/ 5153819 h 5623048"/>
              <a:gd name="connsiteX3-439" fmla="*/ 9305827 w 12204700"/>
              <a:gd name="connsiteY3-440" fmla="*/ 5597819 h 5623048"/>
              <a:gd name="connsiteX4-441" fmla="*/ 12204700 w 12204700"/>
              <a:gd name="connsiteY4-442" fmla="*/ 4584700 h 5623048"/>
              <a:gd name="connsiteX5-443" fmla="*/ 12204700 w 12204700"/>
              <a:gd name="connsiteY5-444" fmla="*/ 0 h 5623048"/>
              <a:gd name="connsiteX6-445" fmla="*/ 0 w 12204700"/>
              <a:gd name="connsiteY6-446" fmla="*/ 0 h 5623048"/>
              <a:gd name="connsiteX7-447" fmla="*/ 0 w 12204700"/>
              <a:gd name="connsiteY7-448" fmla="*/ 4292600 h 5623048"/>
              <a:gd name="connsiteX0-449" fmla="*/ 0 w 12204700"/>
              <a:gd name="connsiteY0-450" fmla="*/ 4292600 h 5623048"/>
              <a:gd name="connsiteX1-451" fmla="*/ 6261100 w 12204700"/>
              <a:gd name="connsiteY1-452" fmla="*/ 4902200 h 5623048"/>
              <a:gd name="connsiteX2-453" fmla="*/ 8687594 w 12204700"/>
              <a:gd name="connsiteY2-454" fmla="*/ 5153819 h 5623048"/>
              <a:gd name="connsiteX3-455" fmla="*/ 9305827 w 12204700"/>
              <a:gd name="connsiteY3-456" fmla="*/ 5597819 h 5623048"/>
              <a:gd name="connsiteX4-457" fmla="*/ 12204700 w 12204700"/>
              <a:gd name="connsiteY4-458" fmla="*/ 4584700 h 5623048"/>
              <a:gd name="connsiteX5-459" fmla="*/ 12204700 w 12204700"/>
              <a:gd name="connsiteY5-460" fmla="*/ 0 h 5623048"/>
              <a:gd name="connsiteX6-461" fmla="*/ 0 w 12204700"/>
              <a:gd name="connsiteY6-462" fmla="*/ 0 h 5623048"/>
              <a:gd name="connsiteX7-463" fmla="*/ 0 w 12204700"/>
              <a:gd name="connsiteY7-464" fmla="*/ 4292600 h 5623048"/>
              <a:gd name="connsiteX0-465" fmla="*/ 0 w 12204700"/>
              <a:gd name="connsiteY0-466" fmla="*/ 4292600 h 5626505"/>
              <a:gd name="connsiteX1-467" fmla="*/ 6261100 w 12204700"/>
              <a:gd name="connsiteY1-468" fmla="*/ 4902200 h 5626505"/>
              <a:gd name="connsiteX2-469" fmla="*/ 8687594 w 12204700"/>
              <a:gd name="connsiteY2-470" fmla="*/ 5153819 h 5626505"/>
              <a:gd name="connsiteX3-471" fmla="*/ 9305827 w 12204700"/>
              <a:gd name="connsiteY3-472" fmla="*/ 5597819 h 5626505"/>
              <a:gd name="connsiteX4-473" fmla="*/ 12204700 w 12204700"/>
              <a:gd name="connsiteY4-474" fmla="*/ 4584700 h 5626505"/>
              <a:gd name="connsiteX5-475" fmla="*/ 12204700 w 12204700"/>
              <a:gd name="connsiteY5-476" fmla="*/ 0 h 5626505"/>
              <a:gd name="connsiteX6-477" fmla="*/ 0 w 12204700"/>
              <a:gd name="connsiteY6-478" fmla="*/ 0 h 5626505"/>
              <a:gd name="connsiteX7-479" fmla="*/ 0 w 12204700"/>
              <a:gd name="connsiteY7-480" fmla="*/ 4292600 h 56265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2204700" h="5626505">
                <a:moveTo>
                  <a:pt x="0" y="4292600"/>
                </a:moveTo>
                <a:cubicBezTo>
                  <a:pt x="1298040" y="5260461"/>
                  <a:pt x="3347599" y="5667973"/>
                  <a:pt x="6261100" y="4902200"/>
                </a:cubicBezTo>
                <a:cubicBezTo>
                  <a:pt x="8099944" y="4466366"/>
                  <a:pt x="9092135" y="4638497"/>
                  <a:pt x="8687594" y="5153819"/>
                </a:cubicBezTo>
                <a:cubicBezTo>
                  <a:pt x="8134497" y="5773152"/>
                  <a:pt x="9012592" y="5610869"/>
                  <a:pt x="9305827" y="5597819"/>
                </a:cubicBezTo>
                <a:cubicBezTo>
                  <a:pt x="10504515" y="5510578"/>
                  <a:pt x="11502359" y="5158076"/>
                  <a:pt x="12204700" y="4584700"/>
                </a:cubicBezTo>
                <a:lnTo>
                  <a:pt x="12204700" y="0"/>
                </a:lnTo>
                <a:lnTo>
                  <a:pt x="0" y="0"/>
                </a:lnTo>
                <a:lnTo>
                  <a:pt x="0" y="4292600"/>
                </a:lnTo>
                <a:close/>
              </a:path>
            </a:pathLst>
          </a:custGeom>
          <a:solidFill>
            <a:srgbClr val="66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84711" y="5817736"/>
            <a:ext cx="11871836" cy="499046"/>
            <a:chOff x="992710" y="6196013"/>
            <a:chExt cx="11871836" cy="499046"/>
          </a:xfrm>
          <a:solidFill>
            <a:srgbClr val="1982D9"/>
          </a:solidFill>
        </p:grpSpPr>
        <p:sp>
          <p:nvSpPr>
            <p:cNvPr id="12" name="îṣḻîḓê"/>
            <p:cNvSpPr/>
            <p:nvPr/>
          </p:nvSpPr>
          <p:spPr bwMode="auto">
            <a:xfrm>
              <a:off x="99271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ï$1ïḑe"/>
            <p:cNvSpPr/>
            <p:nvPr/>
          </p:nvSpPr>
          <p:spPr bwMode="auto">
            <a:xfrm>
              <a:off x="218179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ŝľïḓè"/>
            <p:cNvSpPr/>
            <p:nvPr/>
          </p:nvSpPr>
          <p:spPr bwMode="auto">
            <a:xfrm>
              <a:off x="3955850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ïşľîḑe"/>
            <p:cNvSpPr/>
            <p:nvPr/>
          </p:nvSpPr>
          <p:spPr bwMode="auto">
            <a:xfrm>
              <a:off x="5146678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iŝ1íḓè"/>
            <p:cNvSpPr/>
            <p:nvPr/>
          </p:nvSpPr>
          <p:spPr bwMode="auto">
            <a:xfrm>
              <a:off x="6755339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ïšľîḍè"/>
            <p:cNvSpPr/>
            <p:nvPr/>
          </p:nvSpPr>
          <p:spPr bwMode="auto">
            <a:xfrm>
              <a:off x="7946167" y="6518276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ïşľiďè"/>
            <p:cNvSpPr/>
            <p:nvPr/>
          </p:nvSpPr>
          <p:spPr bwMode="auto">
            <a:xfrm>
              <a:off x="9720222" y="6196013"/>
              <a:ext cx="1502463" cy="130175"/>
            </a:xfrm>
            <a:custGeom>
              <a:avLst/>
              <a:gdLst>
                <a:gd name="T0" fmla="*/ 243 w 365"/>
                <a:gd name="T1" fmla="*/ 0 h 35"/>
                <a:gd name="T2" fmla="*/ 190 w 365"/>
                <a:gd name="T3" fmla="*/ 7 h 35"/>
                <a:gd name="T4" fmla="*/ 92 w 365"/>
                <a:gd name="T5" fmla="*/ 20 h 35"/>
                <a:gd name="T6" fmla="*/ 27 w 365"/>
                <a:gd name="T7" fmla="*/ 16 h 35"/>
                <a:gd name="T8" fmla="*/ 0 w 365"/>
                <a:gd name="T9" fmla="*/ 11 h 35"/>
                <a:gd name="T10" fmla="*/ 1 w 365"/>
                <a:gd name="T11" fmla="*/ 12 h 35"/>
                <a:gd name="T12" fmla="*/ 126 w 365"/>
                <a:gd name="T13" fmla="*/ 35 h 35"/>
                <a:gd name="T14" fmla="*/ 196 w 365"/>
                <a:gd name="T15" fmla="*/ 25 h 35"/>
                <a:gd name="T16" fmla="*/ 288 w 365"/>
                <a:gd name="T17" fmla="*/ 14 h 35"/>
                <a:gd name="T18" fmla="*/ 357 w 365"/>
                <a:gd name="T19" fmla="*/ 22 h 35"/>
                <a:gd name="T20" fmla="*/ 362 w 365"/>
                <a:gd name="T21" fmla="*/ 23 h 35"/>
                <a:gd name="T22" fmla="*/ 329 w 365"/>
                <a:gd name="T23" fmla="*/ 12 h 35"/>
                <a:gd name="T24" fmla="*/ 243 w 365"/>
                <a:gd name="T2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5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7" y="20"/>
                    <a:pt x="44" y="18"/>
                    <a:pt x="27" y="16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1" y="12"/>
                    <a:pt x="59" y="35"/>
                    <a:pt x="126" y="35"/>
                  </a:cubicBezTo>
                  <a:cubicBezTo>
                    <a:pt x="149" y="35"/>
                    <a:pt x="173" y="32"/>
                    <a:pt x="196" y="25"/>
                  </a:cubicBezTo>
                  <a:cubicBezTo>
                    <a:pt x="196" y="25"/>
                    <a:pt x="237" y="14"/>
                    <a:pt x="288" y="14"/>
                  </a:cubicBezTo>
                  <a:cubicBezTo>
                    <a:pt x="310" y="14"/>
                    <a:pt x="334" y="16"/>
                    <a:pt x="357" y="22"/>
                  </a:cubicBezTo>
                  <a:cubicBezTo>
                    <a:pt x="360" y="23"/>
                    <a:pt x="361" y="23"/>
                    <a:pt x="362" y="23"/>
                  </a:cubicBezTo>
                  <a:cubicBezTo>
                    <a:pt x="365" y="23"/>
                    <a:pt x="351" y="17"/>
                    <a:pt x="329" y="12"/>
                  </a:cubicBezTo>
                  <a:cubicBezTo>
                    <a:pt x="306" y="6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$1ïḑe"/>
            <p:cNvSpPr/>
            <p:nvPr/>
          </p:nvSpPr>
          <p:spPr bwMode="auto">
            <a:xfrm>
              <a:off x="11362083" y="6566471"/>
              <a:ext cx="1502463" cy="128588"/>
            </a:xfrm>
            <a:custGeom>
              <a:avLst/>
              <a:gdLst>
                <a:gd name="T0" fmla="*/ 243 w 365"/>
                <a:gd name="T1" fmla="*/ 0 h 34"/>
                <a:gd name="T2" fmla="*/ 190 w 365"/>
                <a:gd name="T3" fmla="*/ 7 h 34"/>
                <a:gd name="T4" fmla="*/ 92 w 365"/>
                <a:gd name="T5" fmla="*/ 20 h 34"/>
                <a:gd name="T6" fmla="*/ 27 w 365"/>
                <a:gd name="T7" fmla="*/ 15 h 34"/>
                <a:gd name="T8" fmla="*/ 0 w 365"/>
                <a:gd name="T9" fmla="*/ 11 h 34"/>
                <a:gd name="T10" fmla="*/ 1 w 365"/>
                <a:gd name="T11" fmla="*/ 11 h 34"/>
                <a:gd name="T12" fmla="*/ 126 w 365"/>
                <a:gd name="T13" fmla="*/ 34 h 34"/>
                <a:gd name="T14" fmla="*/ 196 w 365"/>
                <a:gd name="T15" fmla="*/ 24 h 34"/>
                <a:gd name="T16" fmla="*/ 288 w 365"/>
                <a:gd name="T17" fmla="*/ 13 h 34"/>
                <a:gd name="T18" fmla="*/ 357 w 365"/>
                <a:gd name="T19" fmla="*/ 21 h 34"/>
                <a:gd name="T20" fmla="*/ 362 w 365"/>
                <a:gd name="T21" fmla="*/ 22 h 34"/>
                <a:gd name="T22" fmla="*/ 328 w 365"/>
                <a:gd name="T23" fmla="*/ 11 h 34"/>
                <a:gd name="T24" fmla="*/ 243 w 365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5" h="34">
                  <a:moveTo>
                    <a:pt x="243" y="0"/>
                  </a:moveTo>
                  <a:cubicBezTo>
                    <a:pt x="225" y="0"/>
                    <a:pt x="207" y="2"/>
                    <a:pt x="190" y="7"/>
                  </a:cubicBezTo>
                  <a:cubicBezTo>
                    <a:pt x="157" y="17"/>
                    <a:pt x="122" y="20"/>
                    <a:pt x="92" y="20"/>
                  </a:cubicBezTo>
                  <a:cubicBezTo>
                    <a:pt x="66" y="20"/>
                    <a:pt x="44" y="17"/>
                    <a:pt x="27" y="15"/>
                  </a:cubicBezTo>
                  <a:cubicBezTo>
                    <a:pt x="11" y="13"/>
                    <a:pt x="1" y="11"/>
                    <a:pt x="0" y="11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" y="11"/>
                    <a:pt x="58" y="34"/>
                    <a:pt x="126" y="34"/>
                  </a:cubicBezTo>
                  <a:cubicBezTo>
                    <a:pt x="148" y="34"/>
                    <a:pt x="172" y="32"/>
                    <a:pt x="196" y="24"/>
                  </a:cubicBezTo>
                  <a:cubicBezTo>
                    <a:pt x="196" y="24"/>
                    <a:pt x="237" y="13"/>
                    <a:pt x="288" y="13"/>
                  </a:cubicBezTo>
                  <a:cubicBezTo>
                    <a:pt x="310" y="13"/>
                    <a:pt x="334" y="15"/>
                    <a:pt x="357" y="21"/>
                  </a:cubicBezTo>
                  <a:cubicBezTo>
                    <a:pt x="360" y="22"/>
                    <a:pt x="361" y="22"/>
                    <a:pt x="362" y="22"/>
                  </a:cubicBezTo>
                  <a:cubicBezTo>
                    <a:pt x="365" y="22"/>
                    <a:pt x="351" y="17"/>
                    <a:pt x="328" y="11"/>
                  </a:cubicBezTo>
                  <a:cubicBezTo>
                    <a:pt x="306" y="5"/>
                    <a:pt x="274" y="0"/>
                    <a:pt x="243" y="0"/>
                  </a:cubicBezTo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58" t="26933" b="9187"/>
          <a:stretch>
            <a:fillRect/>
          </a:stretch>
        </p:blipFill>
        <p:spPr>
          <a:xfrm>
            <a:off x="746062" y="730251"/>
            <a:ext cx="2785300" cy="5106536"/>
          </a:xfrm>
          <a:custGeom>
            <a:avLst/>
            <a:gdLst>
              <a:gd name="connsiteX0" fmla="*/ 2199667 w 2389482"/>
              <a:gd name="connsiteY0" fmla="*/ 637700 h 4380848"/>
              <a:gd name="connsiteX1" fmla="*/ 2203152 w 2389482"/>
              <a:gd name="connsiteY1" fmla="*/ 644471 h 4380848"/>
              <a:gd name="connsiteX2" fmla="*/ 2202304 w 2389482"/>
              <a:gd name="connsiteY2" fmla="*/ 642907 h 4380848"/>
              <a:gd name="connsiteX3" fmla="*/ 1310326 w 2389482"/>
              <a:gd name="connsiteY3" fmla="*/ 0 h 4380848"/>
              <a:gd name="connsiteX4" fmla="*/ 1498862 w 2389482"/>
              <a:gd name="connsiteY4" fmla="*/ 9426 h 4380848"/>
              <a:gd name="connsiteX5" fmla="*/ 1998483 w 2389482"/>
              <a:gd name="connsiteY5" fmla="*/ 320511 h 4380848"/>
              <a:gd name="connsiteX6" fmla="*/ 2045617 w 2389482"/>
              <a:gd name="connsiteY6" fmla="*/ 386499 h 4380848"/>
              <a:gd name="connsiteX7" fmla="*/ 2073897 w 2389482"/>
              <a:gd name="connsiteY7" fmla="*/ 433633 h 4380848"/>
              <a:gd name="connsiteX8" fmla="*/ 2168165 w 2389482"/>
              <a:gd name="connsiteY8" fmla="*/ 575035 h 4380848"/>
              <a:gd name="connsiteX9" fmla="*/ 2192059 w 2389482"/>
              <a:gd name="connsiteY9" fmla="*/ 622679 h 4380848"/>
              <a:gd name="connsiteX10" fmla="*/ 2199667 w 2389482"/>
              <a:gd name="connsiteY10" fmla="*/ 637700 h 4380848"/>
              <a:gd name="connsiteX11" fmla="*/ 2198857 w 2389482"/>
              <a:gd name="connsiteY11" fmla="*/ 636127 h 4380848"/>
              <a:gd name="connsiteX12" fmla="*/ 2215299 w 2389482"/>
              <a:gd name="connsiteY12" fmla="*/ 678729 h 4380848"/>
              <a:gd name="connsiteX13" fmla="*/ 2243580 w 2389482"/>
              <a:gd name="connsiteY13" fmla="*/ 735290 h 4380848"/>
              <a:gd name="connsiteX14" fmla="*/ 2271860 w 2389482"/>
              <a:gd name="connsiteY14" fmla="*/ 801278 h 4380848"/>
              <a:gd name="connsiteX15" fmla="*/ 2309567 w 2389482"/>
              <a:gd name="connsiteY15" fmla="*/ 867266 h 4380848"/>
              <a:gd name="connsiteX16" fmla="*/ 2375555 w 2389482"/>
              <a:gd name="connsiteY16" fmla="*/ 1027521 h 4380848"/>
              <a:gd name="connsiteX17" fmla="*/ 2389482 w 2389482"/>
              <a:gd name="connsiteY17" fmla="*/ 1060018 h 4380848"/>
              <a:gd name="connsiteX18" fmla="*/ 2389482 w 2389482"/>
              <a:gd name="connsiteY18" fmla="*/ 4066413 h 4380848"/>
              <a:gd name="connsiteX19" fmla="*/ 2341833 w 2389482"/>
              <a:gd name="connsiteY19" fmla="*/ 4099881 h 4380848"/>
              <a:gd name="connsiteX20" fmla="*/ 2290714 w 2389482"/>
              <a:gd name="connsiteY20" fmla="*/ 4138367 h 4380848"/>
              <a:gd name="connsiteX21" fmla="*/ 2205872 w 2389482"/>
              <a:gd name="connsiteY21" fmla="*/ 4213781 h 4380848"/>
              <a:gd name="connsiteX22" fmla="*/ 2177592 w 2389482"/>
              <a:gd name="connsiteY22" fmla="*/ 4223208 h 4380848"/>
              <a:gd name="connsiteX23" fmla="*/ 2111604 w 2389482"/>
              <a:gd name="connsiteY23" fmla="*/ 4260915 h 4380848"/>
              <a:gd name="connsiteX24" fmla="*/ 2045617 w 2389482"/>
              <a:gd name="connsiteY24" fmla="*/ 4279769 h 4380848"/>
              <a:gd name="connsiteX25" fmla="*/ 1998483 w 2389482"/>
              <a:gd name="connsiteY25" fmla="*/ 4308049 h 4380848"/>
              <a:gd name="connsiteX26" fmla="*/ 1970202 w 2389482"/>
              <a:gd name="connsiteY26" fmla="*/ 4326903 h 4380848"/>
              <a:gd name="connsiteX27" fmla="*/ 688157 w 2389482"/>
              <a:gd name="connsiteY27" fmla="*/ 4364610 h 4380848"/>
              <a:gd name="connsiteX28" fmla="*/ 235670 w 2389482"/>
              <a:gd name="connsiteY28" fmla="*/ 4185501 h 4380848"/>
              <a:gd name="connsiteX29" fmla="*/ 235670 w 2389482"/>
              <a:gd name="connsiteY29" fmla="*/ 4242061 h 4380848"/>
              <a:gd name="connsiteX30" fmla="*/ 0 w 2389482"/>
              <a:gd name="connsiteY30" fmla="*/ 4100659 h 4380848"/>
              <a:gd name="connsiteX31" fmla="*/ 28281 w 2389482"/>
              <a:gd name="connsiteY31" fmla="*/ 3799002 h 4380848"/>
              <a:gd name="connsiteX32" fmla="*/ 386499 w 2389482"/>
              <a:gd name="connsiteY32" fmla="*/ 3601039 h 4380848"/>
              <a:gd name="connsiteX33" fmla="*/ 471340 w 2389482"/>
              <a:gd name="connsiteY33" fmla="*/ 3525624 h 4380848"/>
              <a:gd name="connsiteX34" fmla="*/ 518475 w 2389482"/>
              <a:gd name="connsiteY34" fmla="*/ 3280527 h 4380848"/>
              <a:gd name="connsiteX35" fmla="*/ 556182 w 2389482"/>
              <a:gd name="connsiteY35" fmla="*/ 3205113 h 4380848"/>
              <a:gd name="connsiteX36" fmla="*/ 575035 w 2389482"/>
              <a:gd name="connsiteY36" fmla="*/ 2978870 h 4380848"/>
              <a:gd name="connsiteX37" fmla="*/ 593889 w 2389482"/>
              <a:gd name="connsiteY37" fmla="*/ 2894028 h 4380848"/>
              <a:gd name="connsiteX38" fmla="*/ 612743 w 2389482"/>
              <a:gd name="connsiteY38" fmla="*/ 2743200 h 4380848"/>
              <a:gd name="connsiteX39" fmla="*/ 622169 w 2389482"/>
              <a:gd name="connsiteY39" fmla="*/ 2648932 h 4380848"/>
              <a:gd name="connsiteX40" fmla="*/ 669303 w 2389482"/>
              <a:gd name="connsiteY40" fmla="*/ 1951348 h 4380848"/>
              <a:gd name="connsiteX41" fmla="*/ 669303 w 2389482"/>
              <a:gd name="connsiteY41" fmla="*/ 1630837 h 4380848"/>
              <a:gd name="connsiteX42" fmla="*/ 669303 w 2389482"/>
              <a:gd name="connsiteY42" fmla="*/ 1564849 h 4380848"/>
              <a:gd name="connsiteX43" fmla="*/ 537328 w 2389482"/>
              <a:gd name="connsiteY43" fmla="*/ 1423447 h 4380848"/>
              <a:gd name="connsiteX44" fmla="*/ 471340 w 2389482"/>
              <a:gd name="connsiteY44" fmla="*/ 1197204 h 4380848"/>
              <a:gd name="connsiteX45" fmla="*/ 641023 w 2389482"/>
              <a:gd name="connsiteY45" fmla="*/ 716437 h 4380848"/>
              <a:gd name="connsiteX46" fmla="*/ 707011 w 2389482"/>
              <a:gd name="connsiteY46" fmla="*/ 650449 h 4380848"/>
              <a:gd name="connsiteX47" fmla="*/ 970961 w 2389482"/>
              <a:gd name="connsiteY47" fmla="*/ 216816 h 4380848"/>
              <a:gd name="connsiteX48" fmla="*/ 1055802 w 2389482"/>
              <a:gd name="connsiteY48" fmla="*/ 141402 h 4380848"/>
              <a:gd name="connsiteX49" fmla="*/ 1225485 w 2389482"/>
              <a:gd name="connsiteY49" fmla="*/ 9426 h 4380848"/>
              <a:gd name="connsiteX50" fmla="*/ 1310326 w 2389482"/>
              <a:gd name="connsiteY50" fmla="*/ 0 h 4380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389482" h="4380848">
                <a:moveTo>
                  <a:pt x="2199667" y="637700"/>
                </a:moveTo>
                <a:lnTo>
                  <a:pt x="2203152" y="644471"/>
                </a:lnTo>
                <a:cubicBezTo>
                  <a:pt x="2203963" y="646088"/>
                  <a:pt x="2203916" y="646053"/>
                  <a:pt x="2202304" y="642907"/>
                </a:cubicBezTo>
                <a:close/>
                <a:moveTo>
                  <a:pt x="1310326" y="0"/>
                </a:moveTo>
                <a:cubicBezTo>
                  <a:pt x="1373250" y="0"/>
                  <a:pt x="1498862" y="9426"/>
                  <a:pt x="1498862" y="9426"/>
                </a:cubicBezTo>
                <a:lnTo>
                  <a:pt x="1998483" y="320511"/>
                </a:lnTo>
                <a:cubicBezTo>
                  <a:pt x="2014194" y="342507"/>
                  <a:pt x="2030623" y="364008"/>
                  <a:pt x="2045617" y="386499"/>
                </a:cubicBezTo>
                <a:cubicBezTo>
                  <a:pt x="2055780" y="401744"/>
                  <a:pt x="2063390" y="418623"/>
                  <a:pt x="2073897" y="433633"/>
                </a:cubicBezTo>
                <a:cubicBezTo>
                  <a:pt x="2132006" y="516647"/>
                  <a:pt x="2105787" y="450282"/>
                  <a:pt x="2168165" y="575035"/>
                </a:cubicBezTo>
                <a:cubicBezTo>
                  <a:pt x="2178877" y="596459"/>
                  <a:pt x="2186606" y="611854"/>
                  <a:pt x="2192059" y="622679"/>
                </a:cubicBezTo>
                <a:lnTo>
                  <a:pt x="2199667" y="637700"/>
                </a:lnTo>
                <a:lnTo>
                  <a:pt x="2198857" y="636127"/>
                </a:lnTo>
                <a:cubicBezTo>
                  <a:pt x="2191591" y="622285"/>
                  <a:pt x="2181950" y="605361"/>
                  <a:pt x="2215299" y="678729"/>
                </a:cubicBezTo>
                <a:cubicBezTo>
                  <a:pt x="2224022" y="697919"/>
                  <a:pt x="2234747" y="716151"/>
                  <a:pt x="2243580" y="735290"/>
                </a:cubicBezTo>
                <a:cubicBezTo>
                  <a:pt x="2253608" y="757018"/>
                  <a:pt x="2261158" y="779874"/>
                  <a:pt x="2271860" y="801278"/>
                </a:cubicBezTo>
                <a:cubicBezTo>
                  <a:pt x="2283190" y="823937"/>
                  <a:pt x="2299012" y="844236"/>
                  <a:pt x="2309567" y="867266"/>
                </a:cubicBezTo>
                <a:cubicBezTo>
                  <a:pt x="2333637" y="919782"/>
                  <a:pt x="2353336" y="974195"/>
                  <a:pt x="2375555" y="1027521"/>
                </a:cubicBezTo>
                <a:lnTo>
                  <a:pt x="2389482" y="1060018"/>
                </a:lnTo>
                <a:lnTo>
                  <a:pt x="2389482" y="4066413"/>
                </a:lnTo>
                <a:lnTo>
                  <a:pt x="2341833" y="4099881"/>
                </a:lnTo>
                <a:cubicBezTo>
                  <a:pt x="2323708" y="4111439"/>
                  <a:pt x="2305825" y="4123257"/>
                  <a:pt x="2290714" y="4138367"/>
                </a:cubicBezTo>
                <a:cubicBezTo>
                  <a:pt x="2263224" y="4165856"/>
                  <a:pt x="2239271" y="4191515"/>
                  <a:pt x="2205872" y="4213781"/>
                </a:cubicBezTo>
                <a:cubicBezTo>
                  <a:pt x="2197604" y="4219293"/>
                  <a:pt x="2186480" y="4218764"/>
                  <a:pt x="2177592" y="4223208"/>
                </a:cubicBezTo>
                <a:cubicBezTo>
                  <a:pt x="2122893" y="4250557"/>
                  <a:pt x="2177712" y="4236124"/>
                  <a:pt x="2111604" y="4260915"/>
                </a:cubicBezTo>
                <a:cubicBezTo>
                  <a:pt x="2087438" y="4269977"/>
                  <a:pt x="2068409" y="4268373"/>
                  <a:pt x="2045617" y="4279769"/>
                </a:cubicBezTo>
                <a:cubicBezTo>
                  <a:pt x="2029229" y="4287963"/>
                  <a:pt x="2014020" y="4298338"/>
                  <a:pt x="1998483" y="4308049"/>
                </a:cubicBezTo>
                <a:cubicBezTo>
                  <a:pt x="1988875" y="4314054"/>
                  <a:pt x="1981280" y="4324529"/>
                  <a:pt x="1970202" y="4326903"/>
                </a:cubicBezTo>
                <a:cubicBezTo>
                  <a:pt x="1537078" y="4419715"/>
                  <a:pt x="1169795" y="4364610"/>
                  <a:pt x="688157" y="4364610"/>
                </a:cubicBezTo>
                <a:lnTo>
                  <a:pt x="235670" y="4185501"/>
                </a:lnTo>
                <a:lnTo>
                  <a:pt x="235670" y="4242061"/>
                </a:lnTo>
                <a:lnTo>
                  <a:pt x="0" y="4100659"/>
                </a:lnTo>
                <a:lnTo>
                  <a:pt x="28281" y="3799002"/>
                </a:lnTo>
                <a:lnTo>
                  <a:pt x="386499" y="3601039"/>
                </a:lnTo>
                <a:lnTo>
                  <a:pt x="471340" y="3525624"/>
                </a:lnTo>
                <a:lnTo>
                  <a:pt x="518475" y="3280527"/>
                </a:lnTo>
                <a:lnTo>
                  <a:pt x="556182" y="3205113"/>
                </a:lnTo>
                <a:lnTo>
                  <a:pt x="575035" y="2978870"/>
                </a:lnTo>
                <a:cubicBezTo>
                  <a:pt x="581320" y="2950589"/>
                  <a:pt x="588550" y="2922502"/>
                  <a:pt x="593889" y="2894028"/>
                </a:cubicBezTo>
                <a:cubicBezTo>
                  <a:pt x="608001" y="2818763"/>
                  <a:pt x="600015" y="2825932"/>
                  <a:pt x="612743" y="2743200"/>
                </a:cubicBezTo>
                <a:cubicBezTo>
                  <a:pt x="626741" y="2652209"/>
                  <a:pt x="622169" y="2769369"/>
                  <a:pt x="622169" y="2648932"/>
                </a:cubicBezTo>
                <a:lnTo>
                  <a:pt x="669303" y="1951348"/>
                </a:lnTo>
                <a:lnTo>
                  <a:pt x="669303" y="1630837"/>
                </a:lnTo>
                <a:lnTo>
                  <a:pt x="669303" y="1564849"/>
                </a:lnTo>
                <a:lnTo>
                  <a:pt x="537328" y="1423447"/>
                </a:lnTo>
                <a:lnTo>
                  <a:pt x="471340" y="1197204"/>
                </a:lnTo>
                <a:lnTo>
                  <a:pt x="641023" y="716437"/>
                </a:lnTo>
                <a:lnTo>
                  <a:pt x="707011" y="650449"/>
                </a:lnTo>
                <a:lnTo>
                  <a:pt x="970961" y="216816"/>
                </a:lnTo>
                <a:cubicBezTo>
                  <a:pt x="1048598" y="139180"/>
                  <a:pt x="1010825" y="141402"/>
                  <a:pt x="1055802" y="141402"/>
                </a:cubicBezTo>
                <a:lnTo>
                  <a:pt x="1225485" y="9426"/>
                </a:lnTo>
                <a:cubicBezTo>
                  <a:pt x="1253765" y="6284"/>
                  <a:pt x="1281872" y="0"/>
                  <a:pt x="1310326" y="0"/>
                </a:cubicBezTo>
                <a:close/>
              </a:path>
            </a:pathLst>
          </a:cu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3" t="25729" r="24247" b="41771"/>
          <a:stretch>
            <a:fillRect/>
          </a:stretch>
        </p:blipFill>
        <p:spPr>
          <a:xfrm rot="20924782">
            <a:off x="4143597" y="4581831"/>
            <a:ext cx="664816" cy="720217"/>
          </a:xfrm>
          <a:custGeom>
            <a:avLst/>
            <a:gdLst>
              <a:gd name="connsiteX0" fmla="*/ 920750 w 2057400"/>
              <a:gd name="connsiteY0" fmla="*/ 0 h 2228850"/>
              <a:gd name="connsiteX1" fmla="*/ 1104900 w 2057400"/>
              <a:gd name="connsiteY1" fmla="*/ 57150 h 2228850"/>
              <a:gd name="connsiteX2" fmla="*/ 1168400 w 2057400"/>
              <a:gd name="connsiteY2" fmla="*/ 133350 h 2228850"/>
              <a:gd name="connsiteX3" fmla="*/ 1187450 w 2057400"/>
              <a:gd name="connsiteY3" fmla="*/ 146050 h 2228850"/>
              <a:gd name="connsiteX4" fmla="*/ 1212850 w 2057400"/>
              <a:gd name="connsiteY4" fmla="*/ 177800 h 2228850"/>
              <a:gd name="connsiteX5" fmla="*/ 1238250 w 2057400"/>
              <a:gd name="connsiteY5" fmla="*/ 196850 h 2228850"/>
              <a:gd name="connsiteX6" fmla="*/ 1257300 w 2057400"/>
              <a:gd name="connsiteY6" fmla="*/ 222250 h 2228850"/>
              <a:gd name="connsiteX7" fmla="*/ 1441450 w 2057400"/>
              <a:gd name="connsiteY7" fmla="*/ 450850 h 2228850"/>
              <a:gd name="connsiteX8" fmla="*/ 1479550 w 2057400"/>
              <a:gd name="connsiteY8" fmla="*/ 546100 h 2228850"/>
              <a:gd name="connsiteX9" fmla="*/ 1492250 w 2057400"/>
              <a:gd name="connsiteY9" fmla="*/ 577850 h 2228850"/>
              <a:gd name="connsiteX10" fmla="*/ 1504950 w 2057400"/>
              <a:gd name="connsiteY10" fmla="*/ 615950 h 2228850"/>
              <a:gd name="connsiteX11" fmla="*/ 1543050 w 2057400"/>
              <a:gd name="connsiteY11" fmla="*/ 685800 h 2228850"/>
              <a:gd name="connsiteX12" fmla="*/ 1562100 w 2057400"/>
              <a:gd name="connsiteY12" fmla="*/ 730250 h 2228850"/>
              <a:gd name="connsiteX13" fmla="*/ 1568450 w 2057400"/>
              <a:gd name="connsiteY13" fmla="*/ 755650 h 2228850"/>
              <a:gd name="connsiteX14" fmla="*/ 1587500 w 2057400"/>
              <a:gd name="connsiteY14" fmla="*/ 787400 h 2228850"/>
              <a:gd name="connsiteX15" fmla="*/ 1593850 w 2057400"/>
              <a:gd name="connsiteY15" fmla="*/ 819150 h 2228850"/>
              <a:gd name="connsiteX16" fmla="*/ 1619250 w 2057400"/>
              <a:gd name="connsiteY16" fmla="*/ 863600 h 2228850"/>
              <a:gd name="connsiteX17" fmla="*/ 1892300 w 2057400"/>
              <a:gd name="connsiteY17" fmla="*/ 1536700 h 2228850"/>
              <a:gd name="connsiteX18" fmla="*/ 2057400 w 2057400"/>
              <a:gd name="connsiteY18" fmla="*/ 1638300 h 2228850"/>
              <a:gd name="connsiteX19" fmla="*/ 1955800 w 2057400"/>
              <a:gd name="connsiteY19" fmla="*/ 1936750 h 2228850"/>
              <a:gd name="connsiteX20" fmla="*/ 1816100 w 2057400"/>
              <a:gd name="connsiteY20" fmla="*/ 2146300 h 2228850"/>
              <a:gd name="connsiteX21" fmla="*/ 1758950 w 2057400"/>
              <a:gd name="connsiteY21" fmla="*/ 2184400 h 2228850"/>
              <a:gd name="connsiteX22" fmla="*/ 1720850 w 2057400"/>
              <a:gd name="connsiteY22" fmla="*/ 2197100 h 2228850"/>
              <a:gd name="connsiteX23" fmla="*/ 1682750 w 2057400"/>
              <a:gd name="connsiteY23" fmla="*/ 2216150 h 2228850"/>
              <a:gd name="connsiteX24" fmla="*/ 1644650 w 2057400"/>
              <a:gd name="connsiteY24" fmla="*/ 2228850 h 2228850"/>
              <a:gd name="connsiteX25" fmla="*/ 863600 w 2057400"/>
              <a:gd name="connsiteY25" fmla="*/ 2228850 h 2228850"/>
              <a:gd name="connsiteX26" fmla="*/ 577850 w 2057400"/>
              <a:gd name="connsiteY26" fmla="*/ 2209800 h 2228850"/>
              <a:gd name="connsiteX27" fmla="*/ 266700 w 2057400"/>
              <a:gd name="connsiteY27" fmla="*/ 2089150 h 2228850"/>
              <a:gd name="connsiteX28" fmla="*/ 215900 w 2057400"/>
              <a:gd name="connsiteY28" fmla="*/ 2089150 h 2228850"/>
              <a:gd name="connsiteX29" fmla="*/ 57150 w 2057400"/>
              <a:gd name="connsiteY29" fmla="*/ 1835150 h 2228850"/>
              <a:gd name="connsiteX30" fmla="*/ 0 w 2057400"/>
              <a:gd name="connsiteY30" fmla="*/ 1746250 h 2228850"/>
              <a:gd name="connsiteX31" fmla="*/ 0 w 2057400"/>
              <a:gd name="connsiteY31" fmla="*/ 1676400 h 2228850"/>
              <a:gd name="connsiteX32" fmla="*/ 88900 w 2057400"/>
              <a:gd name="connsiteY32" fmla="*/ 1422400 h 2228850"/>
              <a:gd name="connsiteX33" fmla="*/ 114300 w 2057400"/>
              <a:gd name="connsiteY33" fmla="*/ 1371600 h 2228850"/>
              <a:gd name="connsiteX34" fmla="*/ 120650 w 2057400"/>
              <a:gd name="connsiteY34" fmla="*/ 1339850 h 2228850"/>
              <a:gd name="connsiteX35" fmla="*/ 139700 w 2057400"/>
              <a:gd name="connsiteY35" fmla="*/ 1320800 h 2228850"/>
              <a:gd name="connsiteX36" fmla="*/ 158750 w 2057400"/>
              <a:gd name="connsiteY36" fmla="*/ 1295400 h 2228850"/>
              <a:gd name="connsiteX37" fmla="*/ 298450 w 2057400"/>
              <a:gd name="connsiteY37" fmla="*/ 1098550 h 2228850"/>
              <a:gd name="connsiteX38" fmla="*/ 330200 w 2057400"/>
              <a:gd name="connsiteY38" fmla="*/ 1035050 h 2228850"/>
              <a:gd name="connsiteX39" fmla="*/ 355600 w 2057400"/>
              <a:gd name="connsiteY39" fmla="*/ 996950 h 2228850"/>
              <a:gd name="connsiteX40" fmla="*/ 368300 w 2057400"/>
              <a:gd name="connsiteY40" fmla="*/ 952500 h 2228850"/>
              <a:gd name="connsiteX41" fmla="*/ 393700 w 2057400"/>
              <a:gd name="connsiteY41" fmla="*/ 895350 h 2228850"/>
              <a:gd name="connsiteX42" fmla="*/ 539750 w 2057400"/>
              <a:gd name="connsiteY42" fmla="*/ 279400 h 2228850"/>
              <a:gd name="connsiteX43" fmla="*/ 635000 w 2057400"/>
              <a:gd name="connsiteY43" fmla="*/ 25400 h 22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057400" h="2228850">
                <a:moveTo>
                  <a:pt x="920750" y="0"/>
                </a:moveTo>
                <a:lnTo>
                  <a:pt x="1104900" y="57150"/>
                </a:lnTo>
                <a:cubicBezTo>
                  <a:pt x="1128776" y="88985"/>
                  <a:pt x="1140143" y="109130"/>
                  <a:pt x="1168400" y="133350"/>
                </a:cubicBezTo>
                <a:cubicBezTo>
                  <a:pt x="1174194" y="138317"/>
                  <a:pt x="1182054" y="140654"/>
                  <a:pt x="1187450" y="146050"/>
                </a:cubicBezTo>
                <a:cubicBezTo>
                  <a:pt x="1197034" y="155634"/>
                  <a:pt x="1203266" y="168216"/>
                  <a:pt x="1212850" y="177800"/>
                </a:cubicBezTo>
                <a:cubicBezTo>
                  <a:pt x="1220334" y="185284"/>
                  <a:pt x="1230766" y="189366"/>
                  <a:pt x="1238250" y="196850"/>
                </a:cubicBezTo>
                <a:cubicBezTo>
                  <a:pt x="1245734" y="204334"/>
                  <a:pt x="1257300" y="222250"/>
                  <a:pt x="1257300" y="222250"/>
                </a:cubicBezTo>
                <a:lnTo>
                  <a:pt x="1441450" y="450850"/>
                </a:lnTo>
                <a:lnTo>
                  <a:pt x="1479550" y="546100"/>
                </a:lnTo>
                <a:cubicBezTo>
                  <a:pt x="1483783" y="556683"/>
                  <a:pt x="1488645" y="567036"/>
                  <a:pt x="1492250" y="577850"/>
                </a:cubicBezTo>
                <a:cubicBezTo>
                  <a:pt x="1496483" y="590550"/>
                  <a:pt x="1499801" y="603593"/>
                  <a:pt x="1504950" y="615950"/>
                </a:cubicBezTo>
                <a:cubicBezTo>
                  <a:pt x="1530217" y="676591"/>
                  <a:pt x="1516088" y="631877"/>
                  <a:pt x="1543050" y="685800"/>
                </a:cubicBezTo>
                <a:cubicBezTo>
                  <a:pt x="1550259" y="700218"/>
                  <a:pt x="1556591" y="715100"/>
                  <a:pt x="1562100" y="730250"/>
                </a:cubicBezTo>
                <a:cubicBezTo>
                  <a:pt x="1565082" y="738452"/>
                  <a:pt x="1564906" y="747675"/>
                  <a:pt x="1568450" y="755650"/>
                </a:cubicBezTo>
                <a:cubicBezTo>
                  <a:pt x="1573463" y="766928"/>
                  <a:pt x="1581150" y="776817"/>
                  <a:pt x="1587500" y="787400"/>
                </a:cubicBezTo>
                <a:cubicBezTo>
                  <a:pt x="1589617" y="797983"/>
                  <a:pt x="1589699" y="809187"/>
                  <a:pt x="1593850" y="819150"/>
                </a:cubicBezTo>
                <a:cubicBezTo>
                  <a:pt x="1600414" y="834902"/>
                  <a:pt x="1619250" y="863600"/>
                  <a:pt x="1619250" y="863600"/>
                </a:cubicBezTo>
                <a:lnTo>
                  <a:pt x="1892300" y="1536700"/>
                </a:lnTo>
                <a:lnTo>
                  <a:pt x="2057400" y="1638300"/>
                </a:lnTo>
                <a:lnTo>
                  <a:pt x="1955800" y="1936750"/>
                </a:lnTo>
                <a:lnTo>
                  <a:pt x="1816100" y="2146300"/>
                </a:lnTo>
                <a:cubicBezTo>
                  <a:pt x="1797050" y="2159000"/>
                  <a:pt x="1779152" y="2173626"/>
                  <a:pt x="1758950" y="2184400"/>
                </a:cubicBezTo>
                <a:cubicBezTo>
                  <a:pt x="1747138" y="2190700"/>
                  <a:pt x="1732824" y="2191113"/>
                  <a:pt x="1720850" y="2197100"/>
                </a:cubicBezTo>
                <a:cubicBezTo>
                  <a:pt x="1708150" y="2203450"/>
                  <a:pt x="1695857" y="2210689"/>
                  <a:pt x="1682750" y="2216150"/>
                </a:cubicBezTo>
                <a:cubicBezTo>
                  <a:pt x="1670393" y="2221299"/>
                  <a:pt x="1644650" y="2228850"/>
                  <a:pt x="1644650" y="2228850"/>
                </a:cubicBezTo>
                <a:lnTo>
                  <a:pt x="863600" y="2228850"/>
                </a:lnTo>
                <a:lnTo>
                  <a:pt x="577850" y="2209800"/>
                </a:lnTo>
                <a:lnTo>
                  <a:pt x="266700" y="2089150"/>
                </a:lnTo>
                <a:lnTo>
                  <a:pt x="215900" y="2089150"/>
                </a:lnTo>
                <a:lnTo>
                  <a:pt x="57150" y="1835150"/>
                </a:lnTo>
                <a:lnTo>
                  <a:pt x="0" y="1746250"/>
                </a:lnTo>
                <a:lnTo>
                  <a:pt x="0" y="1676400"/>
                </a:lnTo>
                <a:lnTo>
                  <a:pt x="88900" y="1422400"/>
                </a:lnTo>
                <a:cubicBezTo>
                  <a:pt x="97367" y="1405467"/>
                  <a:pt x="107504" y="1389270"/>
                  <a:pt x="114300" y="1371600"/>
                </a:cubicBezTo>
                <a:cubicBezTo>
                  <a:pt x="118174" y="1361526"/>
                  <a:pt x="115823" y="1349503"/>
                  <a:pt x="120650" y="1339850"/>
                </a:cubicBezTo>
                <a:cubicBezTo>
                  <a:pt x="124666" y="1331818"/>
                  <a:pt x="133856" y="1327618"/>
                  <a:pt x="139700" y="1320800"/>
                </a:cubicBezTo>
                <a:cubicBezTo>
                  <a:pt x="146588" y="1312765"/>
                  <a:pt x="158750" y="1295400"/>
                  <a:pt x="158750" y="1295400"/>
                </a:cubicBezTo>
                <a:lnTo>
                  <a:pt x="298450" y="1098550"/>
                </a:lnTo>
                <a:cubicBezTo>
                  <a:pt x="309033" y="1077383"/>
                  <a:pt x="318598" y="1055676"/>
                  <a:pt x="330200" y="1035050"/>
                </a:cubicBezTo>
                <a:cubicBezTo>
                  <a:pt x="337683" y="1021747"/>
                  <a:pt x="355600" y="996950"/>
                  <a:pt x="355600" y="996950"/>
                </a:cubicBezTo>
                <a:cubicBezTo>
                  <a:pt x="356645" y="992771"/>
                  <a:pt x="364504" y="958573"/>
                  <a:pt x="368300" y="952500"/>
                </a:cubicBezTo>
                <a:cubicBezTo>
                  <a:pt x="398989" y="903397"/>
                  <a:pt x="393700" y="941013"/>
                  <a:pt x="393700" y="895350"/>
                </a:cubicBezTo>
                <a:lnTo>
                  <a:pt x="539750" y="279400"/>
                </a:lnTo>
                <a:lnTo>
                  <a:pt x="635000" y="25400"/>
                </a:lnTo>
                <a:close/>
              </a:path>
            </a:pathLst>
          </a:cu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0" t="56595" r="26672" b="16738"/>
          <a:stretch>
            <a:fillRect/>
          </a:stretch>
        </p:blipFill>
        <p:spPr>
          <a:xfrm>
            <a:off x="7911215" y="5633847"/>
            <a:ext cx="569797" cy="547005"/>
          </a:xfrm>
          <a:custGeom>
            <a:avLst/>
            <a:gdLst>
              <a:gd name="connsiteX0" fmla="*/ 327660 w 1905000"/>
              <a:gd name="connsiteY0" fmla="*/ 0 h 1828800"/>
              <a:gd name="connsiteX1" fmla="*/ 434340 w 1905000"/>
              <a:gd name="connsiteY1" fmla="*/ 15240 h 1828800"/>
              <a:gd name="connsiteX2" fmla="*/ 480060 w 1905000"/>
              <a:gd name="connsiteY2" fmla="*/ 22860 h 1828800"/>
              <a:gd name="connsiteX3" fmla="*/ 1104900 w 1905000"/>
              <a:gd name="connsiteY3" fmla="*/ 121920 h 1828800"/>
              <a:gd name="connsiteX4" fmla="*/ 1173480 w 1905000"/>
              <a:gd name="connsiteY4" fmla="*/ 137160 h 1828800"/>
              <a:gd name="connsiteX5" fmla="*/ 1203960 w 1905000"/>
              <a:gd name="connsiteY5" fmla="*/ 152400 h 1828800"/>
              <a:gd name="connsiteX6" fmla="*/ 1257300 w 1905000"/>
              <a:gd name="connsiteY6" fmla="*/ 167640 h 1828800"/>
              <a:gd name="connsiteX7" fmla="*/ 1280160 w 1905000"/>
              <a:gd name="connsiteY7" fmla="*/ 175260 h 1828800"/>
              <a:gd name="connsiteX8" fmla="*/ 1341120 w 1905000"/>
              <a:gd name="connsiteY8" fmla="*/ 198120 h 1828800"/>
              <a:gd name="connsiteX9" fmla="*/ 1729740 w 1905000"/>
              <a:gd name="connsiteY9" fmla="*/ 358140 h 1828800"/>
              <a:gd name="connsiteX10" fmla="*/ 1767840 w 1905000"/>
              <a:gd name="connsiteY10" fmla="*/ 411480 h 1828800"/>
              <a:gd name="connsiteX11" fmla="*/ 1775460 w 1905000"/>
              <a:gd name="connsiteY11" fmla="*/ 449580 h 1828800"/>
              <a:gd name="connsiteX12" fmla="*/ 1836420 w 1905000"/>
              <a:gd name="connsiteY12" fmla="*/ 647700 h 1828800"/>
              <a:gd name="connsiteX13" fmla="*/ 1851660 w 1905000"/>
              <a:gd name="connsiteY13" fmla="*/ 716280 h 1828800"/>
              <a:gd name="connsiteX14" fmla="*/ 1859280 w 1905000"/>
              <a:gd name="connsiteY14" fmla="*/ 739140 h 1828800"/>
              <a:gd name="connsiteX15" fmla="*/ 1866900 w 1905000"/>
              <a:gd name="connsiteY15" fmla="*/ 777240 h 1828800"/>
              <a:gd name="connsiteX16" fmla="*/ 1889760 w 1905000"/>
              <a:gd name="connsiteY16" fmla="*/ 899160 h 1828800"/>
              <a:gd name="connsiteX17" fmla="*/ 1897380 w 1905000"/>
              <a:gd name="connsiteY17" fmla="*/ 982980 h 1828800"/>
              <a:gd name="connsiteX18" fmla="*/ 1905000 w 1905000"/>
              <a:gd name="connsiteY18" fmla="*/ 1150620 h 1828800"/>
              <a:gd name="connsiteX19" fmla="*/ 1889760 w 1905000"/>
              <a:gd name="connsiteY19" fmla="*/ 1287780 h 1828800"/>
              <a:gd name="connsiteX20" fmla="*/ 1882140 w 1905000"/>
              <a:gd name="connsiteY20" fmla="*/ 1310640 h 1828800"/>
              <a:gd name="connsiteX21" fmla="*/ 1790700 w 1905000"/>
              <a:gd name="connsiteY21" fmla="*/ 1417320 h 1828800"/>
              <a:gd name="connsiteX22" fmla="*/ 1767840 w 1905000"/>
              <a:gd name="connsiteY22" fmla="*/ 1455420 h 1828800"/>
              <a:gd name="connsiteX23" fmla="*/ 1455420 w 1905000"/>
              <a:gd name="connsiteY23" fmla="*/ 1645920 h 1828800"/>
              <a:gd name="connsiteX24" fmla="*/ 1386840 w 1905000"/>
              <a:gd name="connsiteY24" fmla="*/ 1684020 h 1828800"/>
              <a:gd name="connsiteX25" fmla="*/ 1363980 w 1905000"/>
              <a:gd name="connsiteY25" fmla="*/ 1699260 h 1828800"/>
              <a:gd name="connsiteX26" fmla="*/ 1333500 w 1905000"/>
              <a:gd name="connsiteY26" fmla="*/ 1714500 h 1828800"/>
              <a:gd name="connsiteX27" fmla="*/ 1303020 w 1905000"/>
              <a:gd name="connsiteY27" fmla="*/ 1737360 h 1828800"/>
              <a:gd name="connsiteX28" fmla="*/ 1249680 w 1905000"/>
              <a:gd name="connsiteY28" fmla="*/ 1752600 h 1828800"/>
              <a:gd name="connsiteX29" fmla="*/ 1242060 w 1905000"/>
              <a:gd name="connsiteY29" fmla="*/ 1775460 h 1828800"/>
              <a:gd name="connsiteX30" fmla="*/ 1188720 w 1905000"/>
              <a:gd name="connsiteY30" fmla="*/ 1783080 h 1828800"/>
              <a:gd name="connsiteX31" fmla="*/ 1150620 w 1905000"/>
              <a:gd name="connsiteY31" fmla="*/ 1790700 h 1828800"/>
              <a:gd name="connsiteX32" fmla="*/ 1104900 w 1905000"/>
              <a:gd name="connsiteY32" fmla="*/ 1798320 h 1828800"/>
              <a:gd name="connsiteX33" fmla="*/ 1066800 w 1905000"/>
              <a:gd name="connsiteY33" fmla="*/ 1805940 h 1828800"/>
              <a:gd name="connsiteX34" fmla="*/ 548640 w 1905000"/>
              <a:gd name="connsiteY34" fmla="*/ 1828800 h 1828800"/>
              <a:gd name="connsiteX35" fmla="*/ 281940 w 1905000"/>
              <a:gd name="connsiteY35" fmla="*/ 1592580 h 1828800"/>
              <a:gd name="connsiteX36" fmla="*/ 220980 w 1905000"/>
              <a:gd name="connsiteY36" fmla="*/ 1546860 h 1828800"/>
              <a:gd name="connsiteX37" fmla="*/ 76200 w 1905000"/>
              <a:gd name="connsiteY37" fmla="*/ 1440180 h 1828800"/>
              <a:gd name="connsiteX38" fmla="*/ 137160 w 1905000"/>
              <a:gd name="connsiteY38" fmla="*/ 1249680 h 1828800"/>
              <a:gd name="connsiteX39" fmla="*/ 152400 w 1905000"/>
              <a:gd name="connsiteY39" fmla="*/ 1181100 h 1828800"/>
              <a:gd name="connsiteX40" fmla="*/ 160020 w 1905000"/>
              <a:gd name="connsiteY40" fmla="*/ 1158240 h 1828800"/>
              <a:gd name="connsiteX41" fmla="*/ 198120 w 1905000"/>
              <a:gd name="connsiteY41" fmla="*/ 982980 h 1828800"/>
              <a:gd name="connsiteX42" fmla="*/ 114300 w 1905000"/>
              <a:gd name="connsiteY42" fmla="*/ 784860 h 1828800"/>
              <a:gd name="connsiteX43" fmla="*/ 91440 w 1905000"/>
              <a:gd name="connsiteY43" fmla="*/ 708660 h 1828800"/>
              <a:gd name="connsiteX44" fmla="*/ 83820 w 1905000"/>
              <a:gd name="connsiteY44" fmla="*/ 685800 h 1828800"/>
              <a:gd name="connsiteX45" fmla="*/ 0 w 1905000"/>
              <a:gd name="connsiteY45" fmla="*/ 571500 h 1828800"/>
              <a:gd name="connsiteX46" fmla="*/ 83820 w 1905000"/>
              <a:gd name="connsiteY46" fmla="*/ 320040 h 1828800"/>
              <a:gd name="connsiteX47" fmla="*/ 129540 w 1905000"/>
              <a:gd name="connsiteY47" fmla="*/ 266700 h 1828800"/>
              <a:gd name="connsiteX48" fmla="*/ 160020 w 1905000"/>
              <a:gd name="connsiteY48" fmla="*/ 23622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905000" h="1828800">
                <a:moveTo>
                  <a:pt x="327660" y="0"/>
                </a:moveTo>
                <a:lnTo>
                  <a:pt x="434340" y="15240"/>
                </a:lnTo>
                <a:cubicBezTo>
                  <a:pt x="449619" y="17532"/>
                  <a:pt x="480060" y="22860"/>
                  <a:pt x="480060" y="22860"/>
                </a:cubicBezTo>
                <a:lnTo>
                  <a:pt x="1104900" y="121920"/>
                </a:lnTo>
                <a:cubicBezTo>
                  <a:pt x="1127760" y="127000"/>
                  <a:pt x="1151098" y="130273"/>
                  <a:pt x="1173480" y="137160"/>
                </a:cubicBezTo>
                <a:cubicBezTo>
                  <a:pt x="1184337" y="140501"/>
                  <a:pt x="1193285" y="148518"/>
                  <a:pt x="1203960" y="152400"/>
                </a:cubicBezTo>
                <a:cubicBezTo>
                  <a:pt x="1221338" y="158719"/>
                  <a:pt x="1239588" y="162327"/>
                  <a:pt x="1257300" y="167640"/>
                </a:cubicBezTo>
                <a:cubicBezTo>
                  <a:pt x="1264993" y="169948"/>
                  <a:pt x="1272820" y="171998"/>
                  <a:pt x="1280160" y="175260"/>
                </a:cubicBezTo>
                <a:cubicBezTo>
                  <a:pt x="1336707" y="200392"/>
                  <a:pt x="1306968" y="198120"/>
                  <a:pt x="1341120" y="198120"/>
                </a:cubicBezTo>
                <a:lnTo>
                  <a:pt x="1729740" y="358140"/>
                </a:lnTo>
                <a:cubicBezTo>
                  <a:pt x="1742440" y="375920"/>
                  <a:pt x="1758068" y="391937"/>
                  <a:pt x="1767840" y="411480"/>
                </a:cubicBezTo>
                <a:cubicBezTo>
                  <a:pt x="1773632" y="423064"/>
                  <a:pt x="1775460" y="449580"/>
                  <a:pt x="1775460" y="449580"/>
                </a:cubicBezTo>
                <a:lnTo>
                  <a:pt x="1836420" y="647700"/>
                </a:lnTo>
                <a:cubicBezTo>
                  <a:pt x="1841500" y="670560"/>
                  <a:pt x="1845980" y="693562"/>
                  <a:pt x="1851660" y="716280"/>
                </a:cubicBezTo>
                <a:cubicBezTo>
                  <a:pt x="1853608" y="724072"/>
                  <a:pt x="1857332" y="731348"/>
                  <a:pt x="1859280" y="739140"/>
                </a:cubicBezTo>
                <a:cubicBezTo>
                  <a:pt x="1862421" y="751705"/>
                  <a:pt x="1866900" y="777240"/>
                  <a:pt x="1866900" y="777240"/>
                </a:cubicBezTo>
                <a:lnTo>
                  <a:pt x="1889760" y="899160"/>
                </a:lnTo>
                <a:cubicBezTo>
                  <a:pt x="1897941" y="972789"/>
                  <a:pt x="1897380" y="944739"/>
                  <a:pt x="1897380" y="982980"/>
                </a:cubicBezTo>
                <a:lnTo>
                  <a:pt x="1905000" y="1150620"/>
                </a:lnTo>
                <a:cubicBezTo>
                  <a:pt x="1900397" y="1210460"/>
                  <a:pt x="1902307" y="1237594"/>
                  <a:pt x="1889760" y="1287780"/>
                </a:cubicBezTo>
                <a:cubicBezTo>
                  <a:pt x="1887812" y="1295572"/>
                  <a:pt x="1886712" y="1304036"/>
                  <a:pt x="1882140" y="1310640"/>
                </a:cubicBezTo>
                <a:cubicBezTo>
                  <a:pt x="1842801" y="1367463"/>
                  <a:pt x="1830665" y="1377355"/>
                  <a:pt x="1790700" y="1417320"/>
                </a:cubicBezTo>
                <a:cubicBezTo>
                  <a:pt x="1780808" y="1446996"/>
                  <a:pt x="1788760" y="1434500"/>
                  <a:pt x="1767840" y="1455420"/>
                </a:cubicBezTo>
                <a:lnTo>
                  <a:pt x="1455420" y="1645920"/>
                </a:lnTo>
                <a:cubicBezTo>
                  <a:pt x="1432560" y="1658620"/>
                  <a:pt x="1409429" y="1670843"/>
                  <a:pt x="1386840" y="1684020"/>
                </a:cubicBezTo>
                <a:cubicBezTo>
                  <a:pt x="1378929" y="1688635"/>
                  <a:pt x="1371931" y="1694716"/>
                  <a:pt x="1363980" y="1699260"/>
                </a:cubicBezTo>
                <a:cubicBezTo>
                  <a:pt x="1354117" y="1704896"/>
                  <a:pt x="1343133" y="1708480"/>
                  <a:pt x="1333500" y="1714500"/>
                </a:cubicBezTo>
                <a:cubicBezTo>
                  <a:pt x="1322730" y="1721231"/>
                  <a:pt x="1314047" y="1731059"/>
                  <a:pt x="1303020" y="1737360"/>
                </a:cubicBezTo>
                <a:cubicBezTo>
                  <a:pt x="1294518" y="1742219"/>
                  <a:pt x="1256278" y="1750950"/>
                  <a:pt x="1249680" y="1752600"/>
                </a:cubicBezTo>
                <a:cubicBezTo>
                  <a:pt x="1247140" y="1760220"/>
                  <a:pt x="1249244" y="1771868"/>
                  <a:pt x="1242060" y="1775460"/>
                </a:cubicBezTo>
                <a:cubicBezTo>
                  <a:pt x="1225996" y="1783492"/>
                  <a:pt x="1206436" y="1780127"/>
                  <a:pt x="1188720" y="1783080"/>
                </a:cubicBezTo>
                <a:cubicBezTo>
                  <a:pt x="1175945" y="1785209"/>
                  <a:pt x="1163363" y="1788383"/>
                  <a:pt x="1150620" y="1790700"/>
                </a:cubicBezTo>
                <a:cubicBezTo>
                  <a:pt x="1135419" y="1793464"/>
                  <a:pt x="1120101" y="1795556"/>
                  <a:pt x="1104900" y="1798320"/>
                </a:cubicBezTo>
                <a:cubicBezTo>
                  <a:pt x="1092157" y="1800637"/>
                  <a:pt x="1066800" y="1805940"/>
                  <a:pt x="1066800" y="1805940"/>
                </a:cubicBezTo>
                <a:lnTo>
                  <a:pt x="548640" y="1828800"/>
                </a:lnTo>
                <a:lnTo>
                  <a:pt x="281940" y="1592580"/>
                </a:lnTo>
                <a:lnTo>
                  <a:pt x="220980" y="1546860"/>
                </a:lnTo>
                <a:lnTo>
                  <a:pt x="76200" y="1440180"/>
                </a:lnTo>
                <a:lnTo>
                  <a:pt x="137160" y="1249680"/>
                </a:lnTo>
                <a:cubicBezTo>
                  <a:pt x="142240" y="1226820"/>
                  <a:pt x="146720" y="1203818"/>
                  <a:pt x="152400" y="1181100"/>
                </a:cubicBezTo>
                <a:cubicBezTo>
                  <a:pt x="154348" y="1173308"/>
                  <a:pt x="160020" y="1158240"/>
                  <a:pt x="160020" y="1158240"/>
                </a:cubicBezTo>
                <a:lnTo>
                  <a:pt x="198120" y="982980"/>
                </a:lnTo>
                <a:lnTo>
                  <a:pt x="114300" y="784860"/>
                </a:lnTo>
                <a:cubicBezTo>
                  <a:pt x="106680" y="759460"/>
                  <a:pt x="99239" y="734006"/>
                  <a:pt x="91440" y="708660"/>
                </a:cubicBezTo>
                <a:cubicBezTo>
                  <a:pt x="89078" y="700983"/>
                  <a:pt x="83820" y="685800"/>
                  <a:pt x="83820" y="685800"/>
                </a:cubicBezTo>
                <a:lnTo>
                  <a:pt x="0" y="571500"/>
                </a:lnTo>
                <a:lnTo>
                  <a:pt x="83820" y="320040"/>
                </a:lnTo>
                <a:cubicBezTo>
                  <a:pt x="99060" y="302260"/>
                  <a:pt x="112981" y="283259"/>
                  <a:pt x="129540" y="266700"/>
                </a:cubicBezTo>
                <a:cubicBezTo>
                  <a:pt x="166321" y="229919"/>
                  <a:pt x="142602" y="271057"/>
                  <a:pt x="160020" y="236220"/>
                </a:cubicBez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2" r="61866" b="78503"/>
          <a:stretch>
            <a:fillRect/>
          </a:stretch>
        </p:blipFill>
        <p:spPr>
          <a:xfrm>
            <a:off x="11065388" y="323024"/>
            <a:ext cx="913158" cy="54424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6082913" y="207331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9162"/>
          <a:stretch>
            <a:fillRect/>
          </a:stretch>
        </p:blipFill>
        <p:spPr>
          <a:xfrm flipH="1">
            <a:off x="9250268" y="234361"/>
            <a:ext cx="865413" cy="1053010"/>
          </a:xfrm>
          <a:custGeom>
            <a:avLst/>
            <a:gdLst>
              <a:gd name="connsiteX0" fmla="*/ 865413 w 865413"/>
              <a:gd name="connsiteY0" fmla="*/ 0 h 1053010"/>
              <a:gd name="connsiteX1" fmla="*/ 0 w 865413"/>
              <a:gd name="connsiteY1" fmla="*/ 0 h 1053010"/>
              <a:gd name="connsiteX2" fmla="*/ 0 w 865413"/>
              <a:gd name="connsiteY2" fmla="*/ 680866 h 1053010"/>
              <a:gd name="connsiteX3" fmla="*/ 702747 w 865413"/>
              <a:gd name="connsiteY3" fmla="*/ 680866 h 1053010"/>
              <a:gd name="connsiteX4" fmla="*/ 702747 w 865413"/>
              <a:gd name="connsiteY4" fmla="*/ 1053010 h 1053010"/>
              <a:gd name="connsiteX5" fmla="*/ 865413 w 865413"/>
              <a:gd name="connsiteY5" fmla="*/ 1053010 h 105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413" h="1053010">
                <a:moveTo>
                  <a:pt x="865413" y="0"/>
                </a:moveTo>
                <a:lnTo>
                  <a:pt x="0" y="0"/>
                </a:lnTo>
                <a:lnTo>
                  <a:pt x="0" y="680866"/>
                </a:lnTo>
                <a:lnTo>
                  <a:pt x="702747" y="680866"/>
                </a:lnTo>
                <a:lnTo>
                  <a:pt x="702747" y="1053010"/>
                </a:lnTo>
                <a:lnTo>
                  <a:pt x="865413" y="1053010"/>
                </a:lnTo>
                <a:close/>
              </a:path>
            </a:pathLst>
          </a:cu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78499" r="9398"/>
          <a:stretch>
            <a:fillRect/>
          </a:stretch>
        </p:blipFill>
        <p:spPr>
          <a:xfrm flipH="1">
            <a:off x="4079712" y="279556"/>
            <a:ext cx="702747" cy="372144"/>
          </a:xfrm>
          <a:custGeom>
            <a:avLst/>
            <a:gdLst>
              <a:gd name="connsiteX0" fmla="*/ 702747 w 702747"/>
              <a:gd name="connsiteY0" fmla="*/ 0 h 372144"/>
              <a:gd name="connsiteX1" fmla="*/ 0 w 702747"/>
              <a:gd name="connsiteY1" fmla="*/ 0 h 372144"/>
              <a:gd name="connsiteX2" fmla="*/ 0 w 702747"/>
              <a:gd name="connsiteY2" fmla="*/ 372144 h 372144"/>
              <a:gd name="connsiteX3" fmla="*/ 702747 w 702747"/>
              <a:gd name="connsiteY3" fmla="*/ 372144 h 372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747" h="372144">
                <a:moveTo>
                  <a:pt x="702747" y="0"/>
                </a:moveTo>
                <a:lnTo>
                  <a:pt x="0" y="0"/>
                </a:lnTo>
                <a:lnTo>
                  <a:pt x="0" y="372144"/>
                </a:lnTo>
                <a:lnTo>
                  <a:pt x="702747" y="372144"/>
                </a:lnTo>
                <a:close/>
              </a:path>
            </a:pathLst>
          </a:cu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2"/>
          <a:stretch>
            <a:fillRect/>
          </a:stretch>
        </p:blipFill>
        <p:spPr>
          <a:xfrm>
            <a:off x="1235942" y="191420"/>
            <a:ext cx="1455612" cy="885574"/>
          </a:xfrm>
          <a:custGeom>
            <a:avLst/>
            <a:gdLst>
              <a:gd name="connsiteX0" fmla="*/ 0 w 2787737"/>
              <a:gd name="connsiteY0" fmla="*/ 0 h 1696021"/>
              <a:gd name="connsiteX1" fmla="*/ 2787737 w 2787737"/>
              <a:gd name="connsiteY1" fmla="*/ 0 h 1696021"/>
              <a:gd name="connsiteX2" fmla="*/ 2787737 w 2787737"/>
              <a:gd name="connsiteY2" fmla="*/ 1696021 h 1696021"/>
              <a:gd name="connsiteX3" fmla="*/ 2309889 w 2787737"/>
              <a:gd name="connsiteY3" fmla="*/ 1696021 h 1696021"/>
              <a:gd name="connsiteX4" fmla="*/ 2314986 w 2787737"/>
              <a:gd name="connsiteY4" fmla="*/ 1686631 h 1696021"/>
              <a:gd name="connsiteX5" fmla="*/ 2345095 w 2787737"/>
              <a:gd name="connsiteY5" fmla="*/ 1537495 h 1696021"/>
              <a:gd name="connsiteX6" fmla="*/ 1961953 w 2787737"/>
              <a:gd name="connsiteY6" fmla="*/ 1154353 h 1696021"/>
              <a:gd name="connsiteX7" fmla="*/ 1578811 w 2787737"/>
              <a:gd name="connsiteY7" fmla="*/ 1537495 h 1696021"/>
              <a:gd name="connsiteX8" fmla="*/ 1608921 w 2787737"/>
              <a:gd name="connsiteY8" fmla="*/ 1686631 h 1696021"/>
              <a:gd name="connsiteX9" fmla="*/ 1614017 w 2787737"/>
              <a:gd name="connsiteY9" fmla="*/ 1696021 h 1696021"/>
              <a:gd name="connsiteX10" fmla="*/ 0 w 2787737"/>
              <a:gd name="connsiteY10" fmla="*/ 1696021 h 1696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87737" h="1696021">
                <a:moveTo>
                  <a:pt x="0" y="0"/>
                </a:moveTo>
                <a:lnTo>
                  <a:pt x="2787737" y="0"/>
                </a:lnTo>
                <a:lnTo>
                  <a:pt x="2787737" y="1696021"/>
                </a:lnTo>
                <a:lnTo>
                  <a:pt x="2309889" y="1696021"/>
                </a:lnTo>
                <a:lnTo>
                  <a:pt x="2314986" y="1686631"/>
                </a:lnTo>
                <a:cubicBezTo>
                  <a:pt x="2334374" y="1640793"/>
                  <a:pt x="2345095" y="1590396"/>
                  <a:pt x="2345095" y="1537495"/>
                </a:cubicBezTo>
                <a:cubicBezTo>
                  <a:pt x="2345095" y="1325892"/>
                  <a:pt x="2173556" y="1154353"/>
                  <a:pt x="1961953" y="1154353"/>
                </a:cubicBezTo>
                <a:cubicBezTo>
                  <a:pt x="1750350" y="1154353"/>
                  <a:pt x="1578811" y="1325892"/>
                  <a:pt x="1578811" y="1537495"/>
                </a:cubicBezTo>
                <a:cubicBezTo>
                  <a:pt x="1578811" y="1590396"/>
                  <a:pt x="1589532" y="1640793"/>
                  <a:pt x="1608921" y="1686631"/>
                </a:cubicBezTo>
                <a:lnTo>
                  <a:pt x="1614017" y="1696021"/>
                </a:lnTo>
                <a:lnTo>
                  <a:pt x="0" y="1696021"/>
                </a:lnTo>
                <a:close/>
              </a:path>
            </a:pathLst>
          </a:custGeom>
        </p:spPr>
      </p:pic>
      <p:grpSp>
        <p:nvGrpSpPr>
          <p:cNvPr id="63" name="组合 62"/>
          <p:cNvGrpSpPr/>
          <p:nvPr/>
        </p:nvGrpSpPr>
        <p:grpSpPr>
          <a:xfrm>
            <a:off x="3839608" y="2199013"/>
            <a:ext cx="5043062" cy="1648094"/>
            <a:chOff x="4444238" y="1617012"/>
            <a:chExt cx="4505520" cy="1472424"/>
          </a:xfrm>
        </p:grpSpPr>
        <p:sp>
          <p:nvSpPr>
            <p:cNvPr id="51" name="矩形: 圆角 50"/>
            <p:cNvSpPr/>
            <p:nvPr/>
          </p:nvSpPr>
          <p:spPr>
            <a:xfrm>
              <a:off x="6247340" y="2003977"/>
              <a:ext cx="1434573" cy="67815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444238" y="1907062"/>
              <a:ext cx="1187164" cy="118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>
                  <a:solidFill>
                    <a:schemeClr val="bg1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rPr>
                <a:t>“</a:t>
              </a:r>
              <a:endParaRPr lang="zh-CN" altLang="en-US" sz="8000">
                <a:solidFill>
                  <a:schemeClr val="bg1"/>
                </a:solidFill>
                <a:latin typeface="汉仪趣黑W" panose="00020600040101010101" pitchFamily="18" charset="-122"/>
                <a:ea typeface="汉仪趣黑W" panose="00020600040101010101" pitchFamily="18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601935" y="1906702"/>
              <a:ext cx="723191" cy="1182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>
                  <a:solidFill>
                    <a:schemeClr val="bg1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rPr>
                <a:t>”</a:t>
              </a:r>
              <a:endParaRPr lang="zh-CN" altLang="en-US" sz="8000">
                <a:solidFill>
                  <a:schemeClr val="bg1"/>
                </a:solidFill>
                <a:latin typeface="汉仪趣黑W" panose="00020600040101010101" pitchFamily="18" charset="-122"/>
                <a:ea typeface="汉仪趣黑W" panose="00020600040101010101" pitchFamily="18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8245377" y="2409486"/>
              <a:ext cx="704381" cy="233170"/>
              <a:chOff x="8221074" y="2379634"/>
              <a:chExt cx="704381" cy="233170"/>
            </a:xfrm>
          </p:grpSpPr>
          <p:sp>
            <p:nvSpPr>
              <p:cNvPr id="56" name="Rectangle 53"/>
              <p:cNvSpPr/>
              <p:nvPr/>
            </p:nvSpPr>
            <p:spPr>
              <a:xfrm>
                <a:off x="8221074" y="2456280"/>
                <a:ext cx="165220" cy="156524"/>
              </a:xfrm>
              <a:custGeom>
                <a:avLst/>
                <a:gdLst>
                  <a:gd name="connsiteX0" fmla="*/ 568214 w 595325"/>
                  <a:gd name="connsiteY0" fmla="*/ 415274 h 563994"/>
                  <a:gd name="connsiteX1" fmla="*/ 594038 w 595325"/>
                  <a:gd name="connsiteY1" fmla="*/ 439433 h 563994"/>
                  <a:gd name="connsiteX2" fmla="*/ 296255 w 595325"/>
                  <a:gd name="connsiteY2" fmla="*/ 563453 h 563994"/>
                  <a:gd name="connsiteX3" fmla="*/ 3314 w 595325"/>
                  <a:gd name="connsiteY3" fmla="*/ 469230 h 563994"/>
                  <a:gd name="connsiteX4" fmla="*/ 24296 w 595325"/>
                  <a:gd name="connsiteY4" fmla="*/ 445071 h 563994"/>
                  <a:gd name="connsiteX5" fmla="*/ 568214 w 595325"/>
                  <a:gd name="connsiteY5" fmla="*/ 415274 h 563994"/>
                  <a:gd name="connsiteX6" fmla="*/ 244587 w 595325"/>
                  <a:gd name="connsiteY6" fmla="*/ 182538 h 563994"/>
                  <a:gd name="connsiteX7" fmla="*/ 252763 w 595325"/>
                  <a:gd name="connsiteY7" fmla="*/ 196037 h 563994"/>
                  <a:gd name="connsiteX8" fmla="*/ 243881 w 595325"/>
                  <a:gd name="connsiteY8" fmla="*/ 396701 h 563994"/>
                  <a:gd name="connsiteX9" fmla="*/ 193817 w 595325"/>
                  <a:gd name="connsiteY9" fmla="*/ 423295 h 563994"/>
                  <a:gd name="connsiteX10" fmla="*/ 108224 w 595325"/>
                  <a:gd name="connsiteY10" fmla="*/ 423295 h 563994"/>
                  <a:gd name="connsiteX11" fmla="*/ 96919 w 595325"/>
                  <a:gd name="connsiteY11" fmla="*/ 399119 h 563994"/>
                  <a:gd name="connsiteX12" fmla="*/ 233383 w 595325"/>
                  <a:gd name="connsiteY12" fmla="*/ 194425 h 563994"/>
                  <a:gd name="connsiteX13" fmla="*/ 244587 w 595325"/>
                  <a:gd name="connsiteY13" fmla="*/ 182538 h 563994"/>
                  <a:gd name="connsiteX14" fmla="*/ 230153 w 595325"/>
                  <a:gd name="connsiteY14" fmla="*/ 1795 h 563994"/>
                  <a:gd name="connsiteX15" fmla="*/ 540881 w 595325"/>
                  <a:gd name="connsiteY15" fmla="*/ 349185 h 563994"/>
                  <a:gd name="connsiteX16" fmla="*/ 515861 w 595325"/>
                  <a:gd name="connsiteY16" fmla="*/ 392709 h 563994"/>
                  <a:gd name="connsiteX17" fmla="*/ 322161 w 595325"/>
                  <a:gd name="connsiteY17" fmla="*/ 409635 h 563994"/>
                  <a:gd name="connsiteX18" fmla="*/ 293106 w 595325"/>
                  <a:gd name="connsiteY18" fmla="*/ 375783 h 563994"/>
                  <a:gd name="connsiteX19" fmla="*/ 214819 w 595325"/>
                  <a:gd name="connsiteY19" fmla="*/ 20333 h 563994"/>
                  <a:gd name="connsiteX20" fmla="*/ 230153 w 595325"/>
                  <a:gd name="connsiteY20" fmla="*/ 1795 h 56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95325" h="563994">
                    <a:moveTo>
                      <a:pt x="568214" y="415274"/>
                    </a:moveTo>
                    <a:cubicBezTo>
                      <a:pt x="585968" y="411247"/>
                      <a:pt x="599687" y="422522"/>
                      <a:pt x="594038" y="439433"/>
                    </a:cubicBezTo>
                    <a:cubicBezTo>
                      <a:pt x="577898" y="487753"/>
                      <a:pt x="518180" y="571506"/>
                      <a:pt x="296255" y="563453"/>
                    </a:cubicBezTo>
                    <a:cubicBezTo>
                      <a:pt x="92084" y="555400"/>
                      <a:pt x="25103" y="503859"/>
                      <a:pt x="3314" y="469230"/>
                    </a:cubicBezTo>
                    <a:cubicBezTo>
                      <a:pt x="-6370" y="453929"/>
                      <a:pt x="6542" y="442655"/>
                      <a:pt x="24296" y="445071"/>
                    </a:cubicBezTo>
                    <a:cubicBezTo>
                      <a:pt x="97733" y="457150"/>
                      <a:pt x="294641" y="476478"/>
                      <a:pt x="568214" y="415274"/>
                    </a:cubicBezTo>
                    <a:close/>
                    <a:moveTo>
                      <a:pt x="244587" y="182538"/>
                    </a:moveTo>
                    <a:cubicBezTo>
                      <a:pt x="248120" y="182740"/>
                      <a:pt x="251148" y="187172"/>
                      <a:pt x="252763" y="196037"/>
                    </a:cubicBezTo>
                    <a:cubicBezTo>
                      <a:pt x="261645" y="243584"/>
                      <a:pt x="272950" y="335454"/>
                      <a:pt x="243881" y="396701"/>
                    </a:cubicBezTo>
                    <a:cubicBezTo>
                      <a:pt x="235806" y="412819"/>
                      <a:pt x="211581" y="423295"/>
                      <a:pt x="193817" y="423295"/>
                    </a:cubicBezTo>
                    <a:lnTo>
                      <a:pt x="108224" y="423295"/>
                    </a:lnTo>
                    <a:cubicBezTo>
                      <a:pt x="90459" y="423295"/>
                      <a:pt x="85614" y="412819"/>
                      <a:pt x="96919" y="399119"/>
                    </a:cubicBezTo>
                    <a:cubicBezTo>
                      <a:pt x="130833" y="358019"/>
                      <a:pt x="197854" y="271789"/>
                      <a:pt x="233383" y="194425"/>
                    </a:cubicBezTo>
                    <a:cubicBezTo>
                      <a:pt x="237017" y="186366"/>
                      <a:pt x="241055" y="182337"/>
                      <a:pt x="244587" y="182538"/>
                    </a:cubicBezTo>
                    <a:close/>
                    <a:moveTo>
                      <a:pt x="230153" y="1795"/>
                    </a:moveTo>
                    <a:cubicBezTo>
                      <a:pt x="468243" y="84814"/>
                      <a:pt x="527160" y="273420"/>
                      <a:pt x="540881" y="349185"/>
                    </a:cubicBezTo>
                    <a:cubicBezTo>
                      <a:pt x="544109" y="366111"/>
                      <a:pt x="532810" y="387067"/>
                      <a:pt x="515861" y="392709"/>
                    </a:cubicBezTo>
                    <a:cubicBezTo>
                      <a:pt x="452909" y="411247"/>
                      <a:pt x="368165" y="411247"/>
                      <a:pt x="322161" y="409635"/>
                    </a:cubicBezTo>
                    <a:cubicBezTo>
                      <a:pt x="304405" y="408829"/>
                      <a:pt x="292299" y="393515"/>
                      <a:pt x="293106" y="375783"/>
                    </a:cubicBezTo>
                    <a:cubicBezTo>
                      <a:pt x="306019" y="214581"/>
                      <a:pt x="244681" y="76754"/>
                      <a:pt x="214819" y="20333"/>
                    </a:cubicBezTo>
                    <a:cubicBezTo>
                      <a:pt x="206748" y="4213"/>
                      <a:pt x="213205" y="-3847"/>
                      <a:pt x="230153" y="17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57" name="Rectangle 53"/>
              <p:cNvSpPr/>
              <p:nvPr/>
            </p:nvSpPr>
            <p:spPr>
              <a:xfrm>
                <a:off x="8425826" y="2410094"/>
                <a:ext cx="213972" cy="202710"/>
              </a:xfrm>
              <a:custGeom>
                <a:avLst/>
                <a:gdLst>
                  <a:gd name="connsiteX0" fmla="*/ 568214 w 595325"/>
                  <a:gd name="connsiteY0" fmla="*/ 415274 h 563994"/>
                  <a:gd name="connsiteX1" fmla="*/ 594038 w 595325"/>
                  <a:gd name="connsiteY1" fmla="*/ 439433 h 563994"/>
                  <a:gd name="connsiteX2" fmla="*/ 296255 w 595325"/>
                  <a:gd name="connsiteY2" fmla="*/ 563453 h 563994"/>
                  <a:gd name="connsiteX3" fmla="*/ 3314 w 595325"/>
                  <a:gd name="connsiteY3" fmla="*/ 469230 h 563994"/>
                  <a:gd name="connsiteX4" fmla="*/ 24296 w 595325"/>
                  <a:gd name="connsiteY4" fmla="*/ 445071 h 563994"/>
                  <a:gd name="connsiteX5" fmla="*/ 568214 w 595325"/>
                  <a:gd name="connsiteY5" fmla="*/ 415274 h 563994"/>
                  <a:gd name="connsiteX6" fmla="*/ 244587 w 595325"/>
                  <a:gd name="connsiteY6" fmla="*/ 182538 h 563994"/>
                  <a:gd name="connsiteX7" fmla="*/ 252763 w 595325"/>
                  <a:gd name="connsiteY7" fmla="*/ 196037 h 563994"/>
                  <a:gd name="connsiteX8" fmla="*/ 243881 w 595325"/>
                  <a:gd name="connsiteY8" fmla="*/ 396701 h 563994"/>
                  <a:gd name="connsiteX9" fmla="*/ 193817 w 595325"/>
                  <a:gd name="connsiteY9" fmla="*/ 423295 h 563994"/>
                  <a:gd name="connsiteX10" fmla="*/ 108224 w 595325"/>
                  <a:gd name="connsiteY10" fmla="*/ 423295 h 563994"/>
                  <a:gd name="connsiteX11" fmla="*/ 96919 w 595325"/>
                  <a:gd name="connsiteY11" fmla="*/ 399119 h 563994"/>
                  <a:gd name="connsiteX12" fmla="*/ 233383 w 595325"/>
                  <a:gd name="connsiteY12" fmla="*/ 194425 h 563994"/>
                  <a:gd name="connsiteX13" fmla="*/ 244587 w 595325"/>
                  <a:gd name="connsiteY13" fmla="*/ 182538 h 563994"/>
                  <a:gd name="connsiteX14" fmla="*/ 230153 w 595325"/>
                  <a:gd name="connsiteY14" fmla="*/ 1795 h 563994"/>
                  <a:gd name="connsiteX15" fmla="*/ 540881 w 595325"/>
                  <a:gd name="connsiteY15" fmla="*/ 349185 h 563994"/>
                  <a:gd name="connsiteX16" fmla="*/ 515861 w 595325"/>
                  <a:gd name="connsiteY16" fmla="*/ 392709 h 563994"/>
                  <a:gd name="connsiteX17" fmla="*/ 322161 w 595325"/>
                  <a:gd name="connsiteY17" fmla="*/ 409635 h 563994"/>
                  <a:gd name="connsiteX18" fmla="*/ 293106 w 595325"/>
                  <a:gd name="connsiteY18" fmla="*/ 375783 h 563994"/>
                  <a:gd name="connsiteX19" fmla="*/ 214819 w 595325"/>
                  <a:gd name="connsiteY19" fmla="*/ 20333 h 563994"/>
                  <a:gd name="connsiteX20" fmla="*/ 230153 w 595325"/>
                  <a:gd name="connsiteY20" fmla="*/ 1795 h 56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95325" h="563994">
                    <a:moveTo>
                      <a:pt x="568214" y="415274"/>
                    </a:moveTo>
                    <a:cubicBezTo>
                      <a:pt x="585968" y="411247"/>
                      <a:pt x="599687" y="422522"/>
                      <a:pt x="594038" y="439433"/>
                    </a:cubicBezTo>
                    <a:cubicBezTo>
                      <a:pt x="577898" y="487753"/>
                      <a:pt x="518180" y="571506"/>
                      <a:pt x="296255" y="563453"/>
                    </a:cubicBezTo>
                    <a:cubicBezTo>
                      <a:pt x="92084" y="555400"/>
                      <a:pt x="25103" y="503859"/>
                      <a:pt x="3314" y="469230"/>
                    </a:cubicBezTo>
                    <a:cubicBezTo>
                      <a:pt x="-6370" y="453929"/>
                      <a:pt x="6542" y="442655"/>
                      <a:pt x="24296" y="445071"/>
                    </a:cubicBezTo>
                    <a:cubicBezTo>
                      <a:pt x="97733" y="457150"/>
                      <a:pt x="294641" y="476478"/>
                      <a:pt x="568214" y="415274"/>
                    </a:cubicBezTo>
                    <a:close/>
                    <a:moveTo>
                      <a:pt x="244587" y="182538"/>
                    </a:moveTo>
                    <a:cubicBezTo>
                      <a:pt x="248120" y="182740"/>
                      <a:pt x="251148" y="187172"/>
                      <a:pt x="252763" y="196037"/>
                    </a:cubicBezTo>
                    <a:cubicBezTo>
                      <a:pt x="261645" y="243584"/>
                      <a:pt x="272950" y="335454"/>
                      <a:pt x="243881" y="396701"/>
                    </a:cubicBezTo>
                    <a:cubicBezTo>
                      <a:pt x="235806" y="412819"/>
                      <a:pt x="211581" y="423295"/>
                      <a:pt x="193817" y="423295"/>
                    </a:cubicBezTo>
                    <a:lnTo>
                      <a:pt x="108224" y="423295"/>
                    </a:lnTo>
                    <a:cubicBezTo>
                      <a:pt x="90459" y="423295"/>
                      <a:pt x="85614" y="412819"/>
                      <a:pt x="96919" y="399119"/>
                    </a:cubicBezTo>
                    <a:cubicBezTo>
                      <a:pt x="130833" y="358019"/>
                      <a:pt x="197854" y="271789"/>
                      <a:pt x="233383" y="194425"/>
                    </a:cubicBezTo>
                    <a:cubicBezTo>
                      <a:pt x="237017" y="186366"/>
                      <a:pt x="241055" y="182337"/>
                      <a:pt x="244587" y="182538"/>
                    </a:cubicBezTo>
                    <a:close/>
                    <a:moveTo>
                      <a:pt x="230153" y="1795"/>
                    </a:moveTo>
                    <a:cubicBezTo>
                      <a:pt x="468243" y="84814"/>
                      <a:pt x="527160" y="273420"/>
                      <a:pt x="540881" y="349185"/>
                    </a:cubicBezTo>
                    <a:cubicBezTo>
                      <a:pt x="544109" y="366111"/>
                      <a:pt x="532810" y="387067"/>
                      <a:pt x="515861" y="392709"/>
                    </a:cubicBezTo>
                    <a:cubicBezTo>
                      <a:pt x="452909" y="411247"/>
                      <a:pt x="368165" y="411247"/>
                      <a:pt x="322161" y="409635"/>
                    </a:cubicBezTo>
                    <a:cubicBezTo>
                      <a:pt x="304405" y="408829"/>
                      <a:pt x="292299" y="393515"/>
                      <a:pt x="293106" y="375783"/>
                    </a:cubicBezTo>
                    <a:cubicBezTo>
                      <a:pt x="306019" y="214581"/>
                      <a:pt x="244681" y="76754"/>
                      <a:pt x="214819" y="20333"/>
                    </a:cubicBezTo>
                    <a:cubicBezTo>
                      <a:pt x="206748" y="4213"/>
                      <a:pt x="213205" y="-3847"/>
                      <a:pt x="230153" y="17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58" name="Rectangle 53"/>
              <p:cNvSpPr/>
              <p:nvPr/>
            </p:nvSpPr>
            <p:spPr>
              <a:xfrm>
                <a:off x="8679331" y="2379634"/>
                <a:ext cx="246124" cy="233170"/>
              </a:xfrm>
              <a:custGeom>
                <a:avLst/>
                <a:gdLst>
                  <a:gd name="connsiteX0" fmla="*/ 568214 w 595325"/>
                  <a:gd name="connsiteY0" fmla="*/ 415274 h 563994"/>
                  <a:gd name="connsiteX1" fmla="*/ 594038 w 595325"/>
                  <a:gd name="connsiteY1" fmla="*/ 439433 h 563994"/>
                  <a:gd name="connsiteX2" fmla="*/ 296255 w 595325"/>
                  <a:gd name="connsiteY2" fmla="*/ 563453 h 563994"/>
                  <a:gd name="connsiteX3" fmla="*/ 3314 w 595325"/>
                  <a:gd name="connsiteY3" fmla="*/ 469230 h 563994"/>
                  <a:gd name="connsiteX4" fmla="*/ 24296 w 595325"/>
                  <a:gd name="connsiteY4" fmla="*/ 445071 h 563994"/>
                  <a:gd name="connsiteX5" fmla="*/ 568214 w 595325"/>
                  <a:gd name="connsiteY5" fmla="*/ 415274 h 563994"/>
                  <a:gd name="connsiteX6" fmla="*/ 244587 w 595325"/>
                  <a:gd name="connsiteY6" fmla="*/ 182538 h 563994"/>
                  <a:gd name="connsiteX7" fmla="*/ 252763 w 595325"/>
                  <a:gd name="connsiteY7" fmla="*/ 196037 h 563994"/>
                  <a:gd name="connsiteX8" fmla="*/ 243881 w 595325"/>
                  <a:gd name="connsiteY8" fmla="*/ 396701 h 563994"/>
                  <a:gd name="connsiteX9" fmla="*/ 193817 w 595325"/>
                  <a:gd name="connsiteY9" fmla="*/ 423295 h 563994"/>
                  <a:gd name="connsiteX10" fmla="*/ 108224 w 595325"/>
                  <a:gd name="connsiteY10" fmla="*/ 423295 h 563994"/>
                  <a:gd name="connsiteX11" fmla="*/ 96919 w 595325"/>
                  <a:gd name="connsiteY11" fmla="*/ 399119 h 563994"/>
                  <a:gd name="connsiteX12" fmla="*/ 233383 w 595325"/>
                  <a:gd name="connsiteY12" fmla="*/ 194425 h 563994"/>
                  <a:gd name="connsiteX13" fmla="*/ 244587 w 595325"/>
                  <a:gd name="connsiteY13" fmla="*/ 182538 h 563994"/>
                  <a:gd name="connsiteX14" fmla="*/ 230153 w 595325"/>
                  <a:gd name="connsiteY14" fmla="*/ 1795 h 563994"/>
                  <a:gd name="connsiteX15" fmla="*/ 540881 w 595325"/>
                  <a:gd name="connsiteY15" fmla="*/ 349185 h 563994"/>
                  <a:gd name="connsiteX16" fmla="*/ 515861 w 595325"/>
                  <a:gd name="connsiteY16" fmla="*/ 392709 h 563994"/>
                  <a:gd name="connsiteX17" fmla="*/ 322161 w 595325"/>
                  <a:gd name="connsiteY17" fmla="*/ 409635 h 563994"/>
                  <a:gd name="connsiteX18" fmla="*/ 293106 w 595325"/>
                  <a:gd name="connsiteY18" fmla="*/ 375783 h 563994"/>
                  <a:gd name="connsiteX19" fmla="*/ 214819 w 595325"/>
                  <a:gd name="connsiteY19" fmla="*/ 20333 h 563994"/>
                  <a:gd name="connsiteX20" fmla="*/ 230153 w 595325"/>
                  <a:gd name="connsiteY20" fmla="*/ 1795 h 56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95325" h="563994">
                    <a:moveTo>
                      <a:pt x="568214" y="415274"/>
                    </a:moveTo>
                    <a:cubicBezTo>
                      <a:pt x="585968" y="411247"/>
                      <a:pt x="599687" y="422522"/>
                      <a:pt x="594038" y="439433"/>
                    </a:cubicBezTo>
                    <a:cubicBezTo>
                      <a:pt x="577898" y="487753"/>
                      <a:pt x="518180" y="571506"/>
                      <a:pt x="296255" y="563453"/>
                    </a:cubicBezTo>
                    <a:cubicBezTo>
                      <a:pt x="92084" y="555400"/>
                      <a:pt x="25103" y="503859"/>
                      <a:pt x="3314" y="469230"/>
                    </a:cubicBezTo>
                    <a:cubicBezTo>
                      <a:pt x="-6370" y="453929"/>
                      <a:pt x="6542" y="442655"/>
                      <a:pt x="24296" y="445071"/>
                    </a:cubicBezTo>
                    <a:cubicBezTo>
                      <a:pt x="97733" y="457150"/>
                      <a:pt x="294641" y="476478"/>
                      <a:pt x="568214" y="415274"/>
                    </a:cubicBezTo>
                    <a:close/>
                    <a:moveTo>
                      <a:pt x="244587" y="182538"/>
                    </a:moveTo>
                    <a:cubicBezTo>
                      <a:pt x="248120" y="182740"/>
                      <a:pt x="251148" y="187172"/>
                      <a:pt x="252763" y="196037"/>
                    </a:cubicBezTo>
                    <a:cubicBezTo>
                      <a:pt x="261645" y="243584"/>
                      <a:pt x="272950" y="335454"/>
                      <a:pt x="243881" y="396701"/>
                    </a:cubicBezTo>
                    <a:cubicBezTo>
                      <a:pt x="235806" y="412819"/>
                      <a:pt x="211581" y="423295"/>
                      <a:pt x="193817" y="423295"/>
                    </a:cubicBezTo>
                    <a:lnTo>
                      <a:pt x="108224" y="423295"/>
                    </a:lnTo>
                    <a:cubicBezTo>
                      <a:pt x="90459" y="423295"/>
                      <a:pt x="85614" y="412819"/>
                      <a:pt x="96919" y="399119"/>
                    </a:cubicBezTo>
                    <a:cubicBezTo>
                      <a:pt x="130833" y="358019"/>
                      <a:pt x="197854" y="271789"/>
                      <a:pt x="233383" y="194425"/>
                    </a:cubicBezTo>
                    <a:cubicBezTo>
                      <a:pt x="237017" y="186366"/>
                      <a:pt x="241055" y="182337"/>
                      <a:pt x="244587" y="182538"/>
                    </a:cubicBezTo>
                    <a:close/>
                    <a:moveTo>
                      <a:pt x="230153" y="1795"/>
                    </a:moveTo>
                    <a:cubicBezTo>
                      <a:pt x="468243" y="84814"/>
                      <a:pt x="527160" y="273420"/>
                      <a:pt x="540881" y="349185"/>
                    </a:cubicBezTo>
                    <a:cubicBezTo>
                      <a:pt x="544109" y="366111"/>
                      <a:pt x="532810" y="387067"/>
                      <a:pt x="515861" y="392709"/>
                    </a:cubicBezTo>
                    <a:cubicBezTo>
                      <a:pt x="452909" y="411247"/>
                      <a:pt x="368165" y="411247"/>
                      <a:pt x="322161" y="409635"/>
                    </a:cubicBezTo>
                    <a:cubicBezTo>
                      <a:pt x="304405" y="408829"/>
                      <a:pt x="292299" y="393515"/>
                      <a:pt x="293106" y="375783"/>
                    </a:cubicBezTo>
                    <a:cubicBezTo>
                      <a:pt x="306019" y="214581"/>
                      <a:pt x="244681" y="76754"/>
                      <a:pt x="214819" y="20333"/>
                    </a:cubicBezTo>
                    <a:cubicBezTo>
                      <a:pt x="206748" y="4213"/>
                      <a:pt x="213205" y="-3847"/>
                      <a:pt x="230153" y="17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</p:grpSp>
        <p:sp>
          <p:nvSpPr>
            <p:cNvPr id="60" name="seagull_166884"/>
            <p:cNvSpPr>
              <a:spLocks noChangeAspect="1"/>
            </p:cNvSpPr>
            <p:nvPr/>
          </p:nvSpPr>
          <p:spPr bwMode="auto">
            <a:xfrm>
              <a:off x="6804788" y="1617012"/>
              <a:ext cx="199064" cy="175664"/>
            </a:xfrm>
            <a:custGeom>
              <a:avLst/>
              <a:gdLst>
                <a:gd name="connsiteX0" fmla="*/ 515678 w 605912"/>
                <a:gd name="connsiteY0" fmla="*/ 349375 h 534688"/>
                <a:gd name="connsiteX1" fmla="*/ 599852 w 605912"/>
                <a:gd name="connsiteY1" fmla="*/ 371088 h 534688"/>
                <a:gd name="connsiteX2" fmla="*/ 605510 w 605912"/>
                <a:gd name="connsiteY2" fmla="*/ 384770 h 534688"/>
                <a:gd name="connsiteX3" fmla="*/ 593897 w 605912"/>
                <a:gd name="connsiteY3" fmla="*/ 394090 h 534688"/>
                <a:gd name="connsiteX4" fmla="*/ 593698 w 605912"/>
                <a:gd name="connsiteY4" fmla="*/ 394090 h 534688"/>
                <a:gd name="connsiteX5" fmla="*/ 385248 w 605912"/>
                <a:gd name="connsiteY5" fmla="*/ 527737 h 534688"/>
                <a:gd name="connsiteX6" fmla="*/ 374428 w 605912"/>
                <a:gd name="connsiteY6" fmla="*/ 534677 h 534688"/>
                <a:gd name="connsiteX7" fmla="*/ 363211 w 605912"/>
                <a:gd name="connsiteY7" fmla="*/ 528332 h 534688"/>
                <a:gd name="connsiteX8" fmla="*/ 147614 w 605912"/>
                <a:gd name="connsiteY8" fmla="*/ 406483 h 534688"/>
                <a:gd name="connsiteX9" fmla="*/ 147515 w 605912"/>
                <a:gd name="connsiteY9" fmla="*/ 406483 h 534688"/>
                <a:gd name="connsiteX10" fmla="*/ 135305 w 605912"/>
                <a:gd name="connsiteY10" fmla="*/ 397857 h 534688"/>
                <a:gd name="connsiteX11" fmla="*/ 140269 w 605912"/>
                <a:gd name="connsiteY11" fmla="*/ 383779 h 534688"/>
                <a:gd name="connsiteX12" fmla="*/ 223053 w 605912"/>
                <a:gd name="connsiteY12" fmla="*/ 357505 h 534688"/>
                <a:gd name="connsiteX13" fmla="*/ 360829 w 605912"/>
                <a:gd name="connsiteY13" fmla="*/ 431269 h 534688"/>
                <a:gd name="connsiteX14" fmla="*/ 371649 w 605912"/>
                <a:gd name="connsiteY14" fmla="*/ 437119 h 534688"/>
                <a:gd name="connsiteX15" fmla="*/ 382270 w 605912"/>
                <a:gd name="connsiteY15" fmla="*/ 430674 h 534688"/>
                <a:gd name="connsiteX16" fmla="*/ 515678 w 605912"/>
                <a:gd name="connsiteY16" fmla="*/ 349375 h 534688"/>
                <a:gd name="connsiteX17" fmla="*/ 506278 w 605912"/>
                <a:gd name="connsiteY17" fmla="*/ 147 h 534688"/>
                <a:gd name="connsiteX18" fmla="*/ 561190 w 605912"/>
                <a:gd name="connsiteY18" fmla="*/ 5649 h 534688"/>
                <a:gd name="connsiteX19" fmla="*/ 572706 w 605912"/>
                <a:gd name="connsiteY19" fmla="*/ 25574 h 534688"/>
                <a:gd name="connsiteX20" fmla="*/ 562381 w 605912"/>
                <a:gd name="connsiteY20" fmla="*/ 36082 h 534688"/>
                <a:gd name="connsiteX21" fmla="*/ 562282 w 605912"/>
                <a:gd name="connsiteY21" fmla="*/ 36181 h 534688"/>
                <a:gd name="connsiteX22" fmla="*/ 356981 w 605912"/>
                <a:gd name="connsiteY22" fmla="*/ 277165 h 534688"/>
                <a:gd name="connsiteX23" fmla="*/ 343579 w 605912"/>
                <a:gd name="connsiteY23" fmla="*/ 290349 h 534688"/>
                <a:gd name="connsiteX24" fmla="*/ 329879 w 605912"/>
                <a:gd name="connsiteY24" fmla="*/ 285789 h 534688"/>
                <a:gd name="connsiteX25" fmla="*/ 21034 w 605912"/>
                <a:gd name="connsiteY25" fmla="*/ 217191 h 534688"/>
                <a:gd name="connsiteX26" fmla="*/ 20835 w 605912"/>
                <a:gd name="connsiteY26" fmla="*/ 217290 h 534688"/>
                <a:gd name="connsiteX27" fmla="*/ 1874 w 605912"/>
                <a:gd name="connsiteY27" fmla="*/ 209757 h 534688"/>
                <a:gd name="connsiteX28" fmla="*/ 3859 w 605912"/>
                <a:gd name="connsiteY28" fmla="*/ 191814 h 534688"/>
                <a:gd name="connsiteX29" fmla="*/ 95093 w 605912"/>
                <a:gd name="connsiteY29" fmla="*/ 129263 h 534688"/>
                <a:gd name="connsiteX30" fmla="*/ 291162 w 605912"/>
                <a:gd name="connsiteY30" fmla="*/ 168221 h 534688"/>
                <a:gd name="connsiteX31" fmla="*/ 310024 w 605912"/>
                <a:gd name="connsiteY31" fmla="*/ 169708 h 534688"/>
                <a:gd name="connsiteX32" fmla="*/ 317271 w 605912"/>
                <a:gd name="connsiteY32" fmla="*/ 158903 h 534688"/>
                <a:gd name="connsiteX33" fmla="*/ 450101 w 605912"/>
                <a:gd name="connsiteY33" fmla="*/ 10407 h 534688"/>
                <a:gd name="connsiteX34" fmla="*/ 506278 w 605912"/>
                <a:gd name="connsiteY34" fmla="*/ 147 h 53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5912" h="534688">
                  <a:moveTo>
                    <a:pt x="515678" y="349375"/>
                  </a:moveTo>
                  <a:cubicBezTo>
                    <a:pt x="546350" y="348582"/>
                    <a:pt x="575235" y="356514"/>
                    <a:pt x="599852" y="371088"/>
                  </a:cubicBezTo>
                  <a:cubicBezTo>
                    <a:pt x="604617" y="373864"/>
                    <a:pt x="606900" y="379515"/>
                    <a:pt x="605510" y="384770"/>
                  </a:cubicBezTo>
                  <a:cubicBezTo>
                    <a:pt x="604121" y="390124"/>
                    <a:pt x="599356" y="393991"/>
                    <a:pt x="593897" y="394090"/>
                  </a:cubicBezTo>
                  <a:lnTo>
                    <a:pt x="593698" y="394090"/>
                  </a:lnTo>
                  <a:cubicBezTo>
                    <a:pt x="501682" y="396667"/>
                    <a:pt x="423265" y="450701"/>
                    <a:pt x="385248" y="527737"/>
                  </a:cubicBezTo>
                  <a:cubicBezTo>
                    <a:pt x="383163" y="531901"/>
                    <a:pt x="378994" y="534578"/>
                    <a:pt x="374428" y="534677"/>
                  </a:cubicBezTo>
                  <a:cubicBezTo>
                    <a:pt x="369763" y="534875"/>
                    <a:pt x="365494" y="532397"/>
                    <a:pt x="363211" y="528332"/>
                  </a:cubicBezTo>
                  <a:cubicBezTo>
                    <a:pt x="320926" y="453477"/>
                    <a:pt x="239630" y="403905"/>
                    <a:pt x="147614" y="406483"/>
                  </a:cubicBezTo>
                  <a:lnTo>
                    <a:pt x="147515" y="406483"/>
                  </a:lnTo>
                  <a:cubicBezTo>
                    <a:pt x="141956" y="406681"/>
                    <a:pt x="136993" y="403112"/>
                    <a:pt x="135305" y="397857"/>
                  </a:cubicBezTo>
                  <a:cubicBezTo>
                    <a:pt x="133618" y="392603"/>
                    <a:pt x="135603" y="386852"/>
                    <a:pt x="140269" y="383779"/>
                  </a:cubicBezTo>
                  <a:cubicBezTo>
                    <a:pt x="163992" y="367915"/>
                    <a:pt x="192381" y="358398"/>
                    <a:pt x="223053" y="357505"/>
                  </a:cubicBezTo>
                  <a:cubicBezTo>
                    <a:pt x="280824" y="355919"/>
                    <a:pt x="332242" y="385662"/>
                    <a:pt x="360829" y="431269"/>
                  </a:cubicBezTo>
                  <a:cubicBezTo>
                    <a:pt x="363112" y="435036"/>
                    <a:pt x="367281" y="437218"/>
                    <a:pt x="371649" y="437119"/>
                  </a:cubicBezTo>
                  <a:cubicBezTo>
                    <a:pt x="376115" y="437019"/>
                    <a:pt x="380086" y="434541"/>
                    <a:pt x="382270" y="430674"/>
                  </a:cubicBezTo>
                  <a:cubicBezTo>
                    <a:pt x="408276" y="383580"/>
                    <a:pt x="457908" y="350962"/>
                    <a:pt x="515678" y="349375"/>
                  </a:cubicBezTo>
                  <a:close/>
                  <a:moveTo>
                    <a:pt x="506278" y="147"/>
                  </a:moveTo>
                  <a:cubicBezTo>
                    <a:pt x="524955" y="-571"/>
                    <a:pt x="543420" y="1337"/>
                    <a:pt x="561190" y="5649"/>
                  </a:cubicBezTo>
                  <a:cubicBezTo>
                    <a:pt x="569728" y="7731"/>
                    <a:pt x="575287" y="16454"/>
                    <a:pt x="572706" y="25574"/>
                  </a:cubicBezTo>
                  <a:cubicBezTo>
                    <a:pt x="571217" y="30530"/>
                    <a:pt x="567345" y="34496"/>
                    <a:pt x="562381" y="36082"/>
                  </a:cubicBezTo>
                  <a:lnTo>
                    <a:pt x="562282" y="36181"/>
                  </a:lnTo>
                  <a:cubicBezTo>
                    <a:pt x="450697" y="73454"/>
                    <a:pt x="374851" y="168717"/>
                    <a:pt x="356981" y="277165"/>
                  </a:cubicBezTo>
                  <a:cubicBezTo>
                    <a:pt x="355889" y="283905"/>
                    <a:pt x="350627" y="289357"/>
                    <a:pt x="343579" y="290349"/>
                  </a:cubicBezTo>
                  <a:cubicBezTo>
                    <a:pt x="338615" y="291142"/>
                    <a:pt x="333552" y="289258"/>
                    <a:pt x="329879" y="285789"/>
                  </a:cubicBezTo>
                  <a:cubicBezTo>
                    <a:pt x="250260" y="210153"/>
                    <a:pt x="132520" y="179919"/>
                    <a:pt x="21034" y="217191"/>
                  </a:cubicBezTo>
                  <a:cubicBezTo>
                    <a:pt x="20935" y="217191"/>
                    <a:pt x="20935" y="217191"/>
                    <a:pt x="20835" y="217290"/>
                  </a:cubicBezTo>
                  <a:cubicBezTo>
                    <a:pt x="13588" y="219669"/>
                    <a:pt x="5547" y="216596"/>
                    <a:pt x="1874" y="209757"/>
                  </a:cubicBezTo>
                  <a:cubicBezTo>
                    <a:pt x="-1303" y="204007"/>
                    <a:pt x="-310" y="196870"/>
                    <a:pt x="3859" y="191814"/>
                  </a:cubicBezTo>
                  <a:cubicBezTo>
                    <a:pt x="26990" y="163760"/>
                    <a:pt x="58064" y="141655"/>
                    <a:pt x="95093" y="129263"/>
                  </a:cubicBezTo>
                  <a:cubicBezTo>
                    <a:pt x="165181" y="105770"/>
                    <a:pt x="239141" y="123018"/>
                    <a:pt x="291162" y="168221"/>
                  </a:cubicBezTo>
                  <a:cubicBezTo>
                    <a:pt x="296324" y="172682"/>
                    <a:pt x="303869" y="173475"/>
                    <a:pt x="310024" y="169708"/>
                  </a:cubicBezTo>
                  <a:cubicBezTo>
                    <a:pt x="313896" y="167329"/>
                    <a:pt x="316377" y="163265"/>
                    <a:pt x="317271" y="158903"/>
                  </a:cubicBezTo>
                  <a:cubicBezTo>
                    <a:pt x="331666" y="91792"/>
                    <a:pt x="380211" y="33802"/>
                    <a:pt x="450101" y="10407"/>
                  </a:cubicBezTo>
                  <a:cubicBezTo>
                    <a:pt x="468715" y="4212"/>
                    <a:pt x="487602" y="866"/>
                    <a:pt x="506278" y="1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62" name="seagull_166884"/>
            <p:cNvSpPr>
              <a:spLocks noChangeAspect="1"/>
            </p:cNvSpPr>
            <p:nvPr/>
          </p:nvSpPr>
          <p:spPr bwMode="auto">
            <a:xfrm>
              <a:off x="6378917" y="1714974"/>
              <a:ext cx="307525" cy="303109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  <a:gd name="connsiteX107" fmla="*/ 373273 h 605239"/>
                <a:gd name="connsiteY107" fmla="*/ 373273 h 605239"/>
                <a:gd name="connsiteX108" fmla="*/ 373273 h 605239"/>
                <a:gd name="connsiteY108" fmla="*/ 373273 h 605239"/>
                <a:gd name="connsiteX109" fmla="*/ 373273 h 605239"/>
                <a:gd name="connsiteY10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09614" h="600861">
                  <a:moveTo>
                    <a:pt x="242043" y="492120"/>
                  </a:moveTo>
                  <a:cubicBezTo>
                    <a:pt x="241866" y="497769"/>
                    <a:pt x="241866" y="503418"/>
                    <a:pt x="241866" y="509067"/>
                  </a:cubicBezTo>
                  <a:cubicBezTo>
                    <a:pt x="241866" y="526543"/>
                    <a:pt x="276519" y="534487"/>
                    <a:pt x="308874" y="534487"/>
                  </a:cubicBezTo>
                  <a:cubicBezTo>
                    <a:pt x="341229" y="534487"/>
                    <a:pt x="375882" y="526543"/>
                    <a:pt x="375882" y="509067"/>
                  </a:cubicBezTo>
                  <a:cubicBezTo>
                    <a:pt x="375882" y="508361"/>
                    <a:pt x="375705" y="507478"/>
                    <a:pt x="375529" y="506772"/>
                  </a:cubicBezTo>
                  <a:cubicBezTo>
                    <a:pt x="375175" y="505889"/>
                    <a:pt x="374645" y="505183"/>
                    <a:pt x="374114" y="504654"/>
                  </a:cubicBezTo>
                  <a:cubicBezTo>
                    <a:pt x="370578" y="501123"/>
                    <a:pt x="367573" y="497416"/>
                    <a:pt x="364744" y="493356"/>
                  </a:cubicBezTo>
                  <a:cubicBezTo>
                    <a:pt x="492572" y="505360"/>
                    <a:pt x="585570" y="549492"/>
                    <a:pt x="592819" y="600861"/>
                  </a:cubicBezTo>
                  <a:lnTo>
                    <a:pt x="0" y="600861"/>
                  </a:lnTo>
                  <a:cubicBezTo>
                    <a:pt x="7603" y="548079"/>
                    <a:pt x="108734" y="502006"/>
                    <a:pt x="242043" y="492120"/>
                  </a:cubicBezTo>
                  <a:close/>
                  <a:moveTo>
                    <a:pt x="336104" y="463541"/>
                  </a:moveTo>
                  <a:cubicBezTo>
                    <a:pt x="341764" y="481359"/>
                    <a:pt x="350254" y="497413"/>
                    <a:pt x="362282" y="510468"/>
                  </a:cubicBezTo>
                  <a:cubicBezTo>
                    <a:pt x="358391" y="514525"/>
                    <a:pt x="340703" y="521758"/>
                    <a:pt x="308866" y="521758"/>
                  </a:cubicBezTo>
                  <a:cubicBezTo>
                    <a:pt x="272960" y="521758"/>
                    <a:pt x="255096" y="512585"/>
                    <a:pt x="254388" y="509056"/>
                  </a:cubicBezTo>
                  <a:cubicBezTo>
                    <a:pt x="254388" y="493532"/>
                    <a:pt x="254919" y="478889"/>
                    <a:pt x="255626" y="464599"/>
                  </a:cubicBezTo>
                  <a:cubicBezTo>
                    <a:pt x="267123" y="468833"/>
                    <a:pt x="284987" y="469539"/>
                    <a:pt x="294539" y="469539"/>
                  </a:cubicBezTo>
                  <a:cubicBezTo>
                    <a:pt x="304974" y="469539"/>
                    <a:pt x="324784" y="468833"/>
                    <a:pt x="336104" y="463541"/>
                  </a:cubicBezTo>
                  <a:close/>
                  <a:moveTo>
                    <a:pt x="262903" y="385495"/>
                  </a:moveTo>
                  <a:cubicBezTo>
                    <a:pt x="272978" y="389380"/>
                    <a:pt x="288177" y="389909"/>
                    <a:pt x="296307" y="389909"/>
                  </a:cubicBezTo>
                  <a:cubicBezTo>
                    <a:pt x="305321" y="389909"/>
                    <a:pt x="317693" y="389203"/>
                    <a:pt x="326884" y="386554"/>
                  </a:cubicBezTo>
                  <a:cubicBezTo>
                    <a:pt x="326353" y="408805"/>
                    <a:pt x="327944" y="430702"/>
                    <a:pt x="332716" y="450833"/>
                  </a:cubicBezTo>
                  <a:cubicBezTo>
                    <a:pt x="332539" y="451009"/>
                    <a:pt x="332363" y="451186"/>
                    <a:pt x="332363" y="451362"/>
                  </a:cubicBezTo>
                  <a:cubicBezTo>
                    <a:pt x="329181" y="453482"/>
                    <a:pt x="315926" y="456837"/>
                    <a:pt x="294540" y="456837"/>
                  </a:cubicBezTo>
                  <a:cubicBezTo>
                    <a:pt x="273154" y="456837"/>
                    <a:pt x="260076" y="453482"/>
                    <a:pt x="256717" y="451362"/>
                  </a:cubicBezTo>
                  <a:cubicBezTo>
                    <a:pt x="256717" y="451186"/>
                    <a:pt x="256541" y="451009"/>
                    <a:pt x="256364" y="450833"/>
                  </a:cubicBezTo>
                  <a:cubicBezTo>
                    <a:pt x="257955" y="427346"/>
                    <a:pt x="260076" y="405449"/>
                    <a:pt x="262903" y="385495"/>
                  </a:cubicBezTo>
                  <a:close/>
                  <a:moveTo>
                    <a:pt x="275085" y="321069"/>
                  </a:moveTo>
                  <a:cubicBezTo>
                    <a:pt x="284455" y="324776"/>
                    <a:pt x="298597" y="325305"/>
                    <a:pt x="306375" y="325305"/>
                  </a:cubicBezTo>
                  <a:cubicBezTo>
                    <a:pt x="312916" y="325305"/>
                    <a:pt x="324053" y="324952"/>
                    <a:pt x="333069" y="322481"/>
                  </a:cubicBezTo>
                  <a:cubicBezTo>
                    <a:pt x="330417" y="338721"/>
                    <a:pt x="328296" y="355844"/>
                    <a:pt x="327412" y="372790"/>
                  </a:cubicBezTo>
                  <a:cubicBezTo>
                    <a:pt x="327412" y="372790"/>
                    <a:pt x="327235" y="372967"/>
                    <a:pt x="327235" y="372967"/>
                  </a:cubicBezTo>
                  <a:cubicBezTo>
                    <a:pt x="324230" y="374732"/>
                    <a:pt x="313446" y="377380"/>
                    <a:pt x="296299" y="377380"/>
                  </a:cubicBezTo>
                  <a:cubicBezTo>
                    <a:pt x="279328" y="377380"/>
                    <a:pt x="268368" y="374732"/>
                    <a:pt x="265362" y="372967"/>
                  </a:cubicBezTo>
                  <a:cubicBezTo>
                    <a:pt x="265362" y="372614"/>
                    <a:pt x="265009" y="372437"/>
                    <a:pt x="264832" y="372261"/>
                  </a:cubicBezTo>
                  <a:cubicBezTo>
                    <a:pt x="267837" y="353549"/>
                    <a:pt x="271373" y="336426"/>
                    <a:pt x="275085" y="321069"/>
                  </a:cubicBezTo>
                  <a:close/>
                  <a:moveTo>
                    <a:pt x="294538" y="257842"/>
                  </a:moveTo>
                  <a:cubicBezTo>
                    <a:pt x="303554" y="262961"/>
                    <a:pt x="319111" y="263491"/>
                    <a:pt x="325298" y="263491"/>
                  </a:cubicBezTo>
                  <a:cubicBezTo>
                    <a:pt x="329364" y="263491"/>
                    <a:pt x="338204" y="263314"/>
                    <a:pt x="345982" y="261549"/>
                  </a:cubicBezTo>
                  <a:cubicBezTo>
                    <a:pt x="342446" y="275141"/>
                    <a:pt x="338911" y="290676"/>
                    <a:pt x="335729" y="307093"/>
                  </a:cubicBezTo>
                  <a:cubicBezTo>
                    <a:pt x="335375" y="307622"/>
                    <a:pt x="335021" y="307976"/>
                    <a:pt x="334668" y="308505"/>
                  </a:cubicBezTo>
                  <a:cubicBezTo>
                    <a:pt x="331839" y="310094"/>
                    <a:pt x="321940" y="312742"/>
                    <a:pt x="306383" y="312742"/>
                  </a:cubicBezTo>
                  <a:cubicBezTo>
                    <a:pt x="291179" y="312742"/>
                    <a:pt x="281456" y="310270"/>
                    <a:pt x="278451" y="308682"/>
                  </a:cubicBezTo>
                  <a:cubicBezTo>
                    <a:pt x="283578" y="288911"/>
                    <a:pt x="289235" y="271964"/>
                    <a:pt x="294538" y="257842"/>
                  </a:cubicBezTo>
                  <a:close/>
                  <a:moveTo>
                    <a:pt x="358038" y="202237"/>
                  </a:moveTo>
                  <a:cubicBezTo>
                    <a:pt x="359452" y="204003"/>
                    <a:pt x="361044" y="205770"/>
                    <a:pt x="362635" y="207184"/>
                  </a:cubicBezTo>
                  <a:cubicBezTo>
                    <a:pt x="360513" y="213190"/>
                    <a:pt x="355563" y="227324"/>
                    <a:pt x="350082" y="246758"/>
                  </a:cubicBezTo>
                  <a:cubicBezTo>
                    <a:pt x="350082" y="246934"/>
                    <a:pt x="350082" y="246934"/>
                    <a:pt x="349905" y="246934"/>
                  </a:cubicBezTo>
                  <a:cubicBezTo>
                    <a:pt x="347429" y="248524"/>
                    <a:pt x="338766" y="250998"/>
                    <a:pt x="325328" y="250998"/>
                  </a:cubicBezTo>
                  <a:cubicBezTo>
                    <a:pt x="311891" y="250998"/>
                    <a:pt x="303050" y="248524"/>
                    <a:pt x="300575" y="246934"/>
                  </a:cubicBezTo>
                  <a:cubicBezTo>
                    <a:pt x="300398" y="246404"/>
                    <a:pt x="300045" y="246051"/>
                    <a:pt x="299691" y="245521"/>
                  </a:cubicBezTo>
                  <a:cubicBezTo>
                    <a:pt x="309592" y="222024"/>
                    <a:pt x="318079" y="208597"/>
                    <a:pt x="320908" y="204357"/>
                  </a:cubicBezTo>
                  <a:cubicBezTo>
                    <a:pt x="325859" y="206654"/>
                    <a:pt x="331517" y="208067"/>
                    <a:pt x="337351" y="208067"/>
                  </a:cubicBezTo>
                  <a:cubicBezTo>
                    <a:pt x="344777" y="208067"/>
                    <a:pt x="351850" y="205947"/>
                    <a:pt x="358038" y="202237"/>
                  </a:cubicBezTo>
                  <a:close/>
                  <a:moveTo>
                    <a:pt x="389838" y="150512"/>
                  </a:moveTo>
                  <a:cubicBezTo>
                    <a:pt x="404872" y="150512"/>
                    <a:pt x="417253" y="162869"/>
                    <a:pt x="417253" y="178050"/>
                  </a:cubicBezTo>
                  <a:cubicBezTo>
                    <a:pt x="417253" y="193055"/>
                    <a:pt x="404872" y="205412"/>
                    <a:pt x="389838" y="205412"/>
                  </a:cubicBezTo>
                  <a:cubicBezTo>
                    <a:pt x="379580" y="205412"/>
                    <a:pt x="370029" y="199586"/>
                    <a:pt x="365431" y="190230"/>
                  </a:cubicBezTo>
                  <a:cubicBezTo>
                    <a:pt x="363308" y="186170"/>
                    <a:pt x="362424" y="182110"/>
                    <a:pt x="362424" y="178050"/>
                  </a:cubicBezTo>
                  <a:cubicBezTo>
                    <a:pt x="362424" y="170106"/>
                    <a:pt x="365608" y="162869"/>
                    <a:pt x="371621" y="157573"/>
                  </a:cubicBezTo>
                  <a:cubicBezTo>
                    <a:pt x="376750" y="152983"/>
                    <a:pt x="383118" y="150512"/>
                    <a:pt x="389838" y="150512"/>
                  </a:cubicBezTo>
                  <a:close/>
                  <a:moveTo>
                    <a:pt x="337345" y="140633"/>
                  </a:moveTo>
                  <a:cubicBezTo>
                    <a:pt x="346191" y="140633"/>
                    <a:pt x="354329" y="144872"/>
                    <a:pt x="359460" y="151938"/>
                  </a:cubicBezTo>
                  <a:cubicBezTo>
                    <a:pt x="359106" y="152468"/>
                    <a:pt x="358752" y="152998"/>
                    <a:pt x="358398" y="153528"/>
                  </a:cubicBezTo>
                  <a:cubicBezTo>
                    <a:pt x="357868" y="154234"/>
                    <a:pt x="357160" y="155117"/>
                    <a:pt x="356629" y="156001"/>
                  </a:cubicBezTo>
                  <a:cubicBezTo>
                    <a:pt x="355745" y="157237"/>
                    <a:pt x="354860" y="158650"/>
                    <a:pt x="354152" y="160240"/>
                  </a:cubicBezTo>
                  <a:cubicBezTo>
                    <a:pt x="353799" y="161123"/>
                    <a:pt x="353268" y="161830"/>
                    <a:pt x="352914" y="162890"/>
                  </a:cubicBezTo>
                  <a:cubicBezTo>
                    <a:pt x="352206" y="164479"/>
                    <a:pt x="351676" y="166069"/>
                    <a:pt x="351145" y="167836"/>
                  </a:cubicBezTo>
                  <a:cubicBezTo>
                    <a:pt x="350968" y="168719"/>
                    <a:pt x="350791" y="169425"/>
                    <a:pt x="350437" y="170309"/>
                  </a:cubicBezTo>
                  <a:cubicBezTo>
                    <a:pt x="350083" y="172782"/>
                    <a:pt x="349730" y="175431"/>
                    <a:pt x="349730" y="178081"/>
                  </a:cubicBezTo>
                  <a:cubicBezTo>
                    <a:pt x="349730" y="180730"/>
                    <a:pt x="350083" y="183557"/>
                    <a:pt x="350614" y="186206"/>
                  </a:cubicBezTo>
                  <a:cubicBezTo>
                    <a:pt x="350791" y="186913"/>
                    <a:pt x="350968" y="187620"/>
                    <a:pt x="351322" y="188503"/>
                  </a:cubicBezTo>
                  <a:cubicBezTo>
                    <a:pt x="351499" y="189386"/>
                    <a:pt x="351676" y="190269"/>
                    <a:pt x="352029" y="191152"/>
                  </a:cubicBezTo>
                  <a:cubicBezTo>
                    <a:pt x="347607" y="193979"/>
                    <a:pt x="342476" y="195392"/>
                    <a:pt x="337345" y="195392"/>
                  </a:cubicBezTo>
                  <a:cubicBezTo>
                    <a:pt x="322307" y="195392"/>
                    <a:pt x="309923" y="183203"/>
                    <a:pt x="309923" y="168012"/>
                  </a:cubicBezTo>
                  <a:cubicBezTo>
                    <a:pt x="309923" y="152821"/>
                    <a:pt x="322307" y="140633"/>
                    <a:pt x="337345" y="140633"/>
                  </a:cubicBezTo>
                  <a:close/>
                  <a:moveTo>
                    <a:pt x="246831" y="102"/>
                  </a:moveTo>
                  <a:cubicBezTo>
                    <a:pt x="296157" y="-1133"/>
                    <a:pt x="334345" y="8753"/>
                    <a:pt x="358035" y="29231"/>
                  </a:cubicBezTo>
                  <a:cubicBezTo>
                    <a:pt x="382963" y="50945"/>
                    <a:pt x="383494" y="76719"/>
                    <a:pt x="383494" y="77778"/>
                  </a:cubicBezTo>
                  <a:cubicBezTo>
                    <a:pt x="383494" y="80426"/>
                    <a:pt x="385085" y="82721"/>
                    <a:pt x="387383" y="83780"/>
                  </a:cubicBezTo>
                  <a:cubicBezTo>
                    <a:pt x="389858" y="84663"/>
                    <a:pt x="392510" y="84133"/>
                    <a:pt x="394278" y="82368"/>
                  </a:cubicBezTo>
                  <a:cubicBezTo>
                    <a:pt x="428930" y="47767"/>
                    <a:pt x="463935" y="32408"/>
                    <a:pt x="497703" y="36822"/>
                  </a:cubicBezTo>
                  <a:cubicBezTo>
                    <a:pt x="528996" y="40882"/>
                    <a:pt x="554277" y="61007"/>
                    <a:pt x="571073" y="78837"/>
                  </a:cubicBezTo>
                  <a:cubicBezTo>
                    <a:pt x="509725" y="54122"/>
                    <a:pt x="437593" y="97726"/>
                    <a:pt x="433880" y="99845"/>
                  </a:cubicBezTo>
                  <a:cubicBezTo>
                    <a:pt x="431582" y="101434"/>
                    <a:pt x="430344" y="104258"/>
                    <a:pt x="431051" y="106906"/>
                  </a:cubicBezTo>
                  <a:cubicBezTo>
                    <a:pt x="431935" y="109731"/>
                    <a:pt x="434410" y="111673"/>
                    <a:pt x="437239" y="111673"/>
                  </a:cubicBezTo>
                  <a:cubicBezTo>
                    <a:pt x="516974" y="111673"/>
                    <a:pt x="570012" y="128973"/>
                    <a:pt x="594763" y="163397"/>
                  </a:cubicBezTo>
                  <a:cubicBezTo>
                    <a:pt x="604664" y="176991"/>
                    <a:pt x="608553" y="191467"/>
                    <a:pt x="609614" y="204177"/>
                  </a:cubicBezTo>
                  <a:cubicBezTo>
                    <a:pt x="606255" y="198528"/>
                    <a:pt x="601835" y="193585"/>
                    <a:pt x="596708" y="189172"/>
                  </a:cubicBezTo>
                  <a:cubicBezTo>
                    <a:pt x="556399" y="155100"/>
                    <a:pt x="475427" y="167987"/>
                    <a:pt x="472068" y="168693"/>
                  </a:cubicBezTo>
                  <a:cubicBezTo>
                    <a:pt x="468709" y="169223"/>
                    <a:pt x="466410" y="172048"/>
                    <a:pt x="466764" y="175402"/>
                  </a:cubicBezTo>
                  <a:cubicBezTo>
                    <a:pt x="467117" y="178579"/>
                    <a:pt x="469769" y="181227"/>
                    <a:pt x="473128" y="181227"/>
                  </a:cubicBezTo>
                  <a:cubicBezTo>
                    <a:pt x="489040" y="181227"/>
                    <a:pt x="502123" y="186700"/>
                    <a:pt x="513438" y="198175"/>
                  </a:cubicBezTo>
                  <a:cubicBezTo>
                    <a:pt x="539073" y="224479"/>
                    <a:pt x="547205" y="274615"/>
                    <a:pt x="549681" y="306038"/>
                  </a:cubicBezTo>
                  <a:cubicBezTo>
                    <a:pt x="518742" y="265788"/>
                    <a:pt x="445372" y="207884"/>
                    <a:pt x="427515" y="194115"/>
                  </a:cubicBezTo>
                  <a:cubicBezTo>
                    <a:pt x="427162" y="193938"/>
                    <a:pt x="426985" y="193938"/>
                    <a:pt x="426631" y="193761"/>
                  </a:cubicBezTo>
                  <a:cubicBezTo>
                    <a:pt x="428753" y="188818"/>
                    <a:pt x="429991" y="183522"/>
                    <a:pt x="429991" y="178050"/>
                  </a:cubicBezTo>
                  <a:cubicBezTo>
                    <a:pt x="429991" y="155983"/>
                    <a:pt x="411958" y="137976"/>
                    <a:pt x="389858" y="137976"/>
                  </a:cubicBezTo>
                  <a:cubicBezTo>
                    <a:pt x="382433" y="137976"/>
                    <a:pt x="375361" y="139918"/>
                    <a:pt x="368996" y="143802"/>
                  </a:cubicBezTo>
                  <a:cubicBezTo>
                    <a:pt x="361571" y="133916"/>
                    <a:pt x="350079" y="127914"/>
                    <a:pt x="337350" y="127914"/>
                  </a:cubicBezTo>
                  <a:cubicBezTo>
                    <a:pt x="317549" y="127914"/>
                    <a:pt x="300930" y="142566"/>
                    <a:pt x="297925" y="161632"/>
                  </a:cubicBezTo>
                  <a:cubicBezTo>
                    <a:pt x="223141" y="161632"/>
                    <a:pt x="161263" y="229951"/>
                    <a:pt x="134567" y="264905"/>
                  </a:cubicBezTo>
                  <a:cubicBezTo>
                    <a:pt x="153130" y="173107"/>
                    <a:pt x="270168" y="116263"/>
                    <a:pt x="271583" y="115733"/>
                  </a:cubicBezTo>
                  <a:cubicBezTo>
                    <a:pt x="273881" y="114497"/>
                    <a:pt x="275472" y="112026"/>
                    <a:pt x="275118" y="109201"/>
                  </a:cubicBezTo>
                  <a:cubicBezTo>
                    <a:pt x="274765" y="106553"/>
                    <a:pt x="272820" y="104435"/>
                    <a:pt x="270168" y="103729"/>
                  </a:cubicBezTo>
                  <a:cubicBezTo>
                    <a:pt x="183362" y="85545"/>
                    <a:pt x="129440" y="112908"/>
                    <a:pt x="102390" y="134093"/>
                  </a:cubicBezTo>
                  <a:cubicBezTo>
                    <a:pt x="114058" y="110084"/>
                    <a:pt x="131208" y="92430"/>
                    <a:pt x="153837" y="81309"/>
                  </a:cubicBezTo>
                  <a:cubicBezTo>
                    <a:pt x="223318" y="47237"/>
                    <a:pt x="321969" y="86428"/>
                    <a:pt x="322853" y="86958"/>
                  </a:cubicBezTo>
                  <a:cubicBezTo>
                    <a:pt x="325505" y="87840"/>
                    <a:pt x="328510" y="87134"/>
                    <a:pt x="330278" y="85016"/>
                  </a:cubicBezTo>
                  <a:cubicBezTo>
                    <a:pt x="332046" y="82721"/>
                    <a:pt x="332046" y="79720"/>
                    <a:pt x="330455" y="77425"/>
                  </a:cubicBezTo>
                  <a:cubicBezTo>
                    <a:pt x="299339" y="32585"/>
                    <a:pt x="269815" y="10518"/>
                    <a:pt x="246831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144906" y="1920029"/>
              <a:ext cx="2560841" cy="907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>
                  <a:solidFill>
                    <a:schemeClr val="bg1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rPr>
                <a:t>感谢</a:t>
              </a:r>
              <a:r>
                <a:rPr lang="zh-CN" altLang="en-US" sz="6000">
                  <a:solidFill>
                    <a:srgbClr val="2690E6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rPr>
                <a:t>聆听</a:t>
              </a:r>
              <a:endParaRPr lang="zh-CN" altLang="en-US" sz="6600">
                <a:solidFill>
                  <a:srgbClr val="2690E6"/>
                </a:solidFill>
                <a:latin typeface="汉仪趣黑W" panose="00020600040101010101" pitchFamily="18" charset="-122"/>
                <a:ea typeface="汉仪趣黑W" panose="00020600040101010101" pitchFamily="18" charset="-122"/>
              </a:endParaRPr>
            </a:p>
          </p:txBody>
        </p:sp>
      </p:grpSp>
      <p:sp>
        <p:nvSpPr>
          <p:cNvPr id="69" name="Rectangle 67"/>
          <p:cNvSpPr/>
          <p:nvPr/>
        </p:nvSpPr>
        <p:spPr>
          <a:xfrm rot="311190" flipH="1">
            <a:off x="9374912" y="2035334"/>
            <a:ext cx="731022" cy="544243"/>
          </a:xfrm>
          <a:custGeom>
            <a:avLst/>
            <a:gdLst>
              <a:gd name="connsiteX0" fmla="*/ 519125 w 609120"/>
              <a:gd name="connsiteY0" fmla="*/ 228054 h 453488"/>
              <a:gd name="connsiteX1" fmla="*/ 585118 w 609120"/>
              <a:gd name="connsiteY1" fmla="*/ 254406 h 453488"/>
              <a:gd name="connsiteX2" fmla="*/ 595119 w 609120"/>
              <a:gd name="connsiteY2" fmla="*/ 275431 h 453488"/>
              <a:gd name="connsiteX3" fmla="*/ 572592 w 609120"/>
              <a:gd name="connsiteY3" fmla="*/ 285991 h 453488"/>
              <a:gd name="connsiteX4" fmla="*/ 506506 w 609120"/>
              <a:gd name="connsiteY4" fmla="*/ 259732 h 453488"/>
              <a:gd name="connsiteX5" fmla="*/ 496504 w 609120"/>
              <a:gd name="connsiteY5" fmla="*/ 238707 h 453488"/>
              <a:gd name="connsiteX6" fmla="*/ 519125 w 609120"/>
              <a:gd name="connsiteY6" fmla="*/ 228054 h 453488"/>
              <a:gd name="connsiteX7" fmla="*/ 522224 w 609120"/>
              <a:gd name="connsiteY7" fmla="*/ 168192 h 453488"/>
              <a:gd name="connsiteX8" fmla="*/ 592096 w 609120"/>
              <a:gd name="connsiteY8" fmla="*/ 168192 h 453488"/>
              <a:gd name="connsiteX9" fmla="*/ 609120 w 609120"/>
              <a:gd name="connsiteY9" fmla="*/ 185283 h 453488"/>
              <a:gd name="connsiteX10" fmla="*/ 609120 w 609120"/>
              <a:gd name="connsiteY10" fmla="*/ 185750 h 453488"/>
              <a:gd name="connsiteX11" fmla="*/ 592096 w 609120"/>
              <a:gd name="connsiteY11" fmla="*/ 202840 h 453488"/>
              <a:gd name="connsiteX12" fmla="*/ 522224 w 609120"/>
              <a:gd name="connsiteY12" fmla="*/ 202840 h 453488"/>
              <a:gd name="connsiteX13" fmla="*/ 505107 w 609120"/>
              <a:gd name="connsiteY13" fmla="*/ 185750 h 453488"/>
              <a:gd name="connsiteX14" fmla="*/ 505107 w 609120"/>
              <a:gd name="connsiteY14" fmla="*/ 185283 h 453488"/>
              <a:gd name="connsiteX15" fmla="*/ 522224 w 609120"/>
              <a:gd name="connsiteY15" fmla="*/ 168192 h 453488"/>
              <a:gd name="connsiteX16" fmla="*/ 572704 w 609120"/>
              <a:gd name="connsiteY16" fmla="*/ 85017 h 453488"/>
              <a:gd name="connsiteX17" fmla="*/ 595236 w 609120"/>
              <a:gd name="connsiteY17" fmla="*/ 95666 h 453488"/>
              <a:gd name="connsiteX18" fmla="*/ 585326 w 609120"/>
              <a:gd name="connsiteY18" fmla="*/ 116684 h 453488"/>
              <a:gd name="connsiteX19" fmla="*/ 519224 w 609120"/>
              <a:gd name="connsiteY19" fmla="*/ 142934 h 453488"/>
              <a:gd name="connsiteX20" fmla="*/ 496692 w 609120"/>
              <a:gd name="connsiteY20" fmla="*/ 132378 h 453488"/>
              <a:gd name="connsiteX21" fmla="*/ 506603 w 609120"/>
              <a:gd name="connsiteY21" fmla="*/ 111360 h 453488"/>
              <a:gd name="connsiteX22" fmla="*/ 408595 w 609120"/>
              <a:gd name="connsiteY22" fmla="*/ 119 h 453488"/>
              <a:gd name="connsiteX23" fmla="*/ 425241 w 609120"/>
              <a:gd name="connsiteY23" fmla="*/ 19822 h 453488"/>
              <a:gd name="connsiteX24" fmla="*/ 425241 w 609120"/>
              <a:gd name="connsiteY24" fmla="*/ 129080 h 453488"/>
              <a:gd name="connsiteX25" fmla="*/ 466578 w 609120"/>
              <a:gd name="connsiteY25" fmla="*/ 188470 h 453488"/>
              <a:gd name="connsiteX26" fmla="*/ 425241 w 609120"/>
              <a:gd name="connsiteY26" fmla="*/ 247861 h 453488"/>
              <a:gd name="connsiteX27" fmla="*/ 425241 w 609120"/>
              <a:gd name="connsiteY27" fmla="*/ 358052 h 453488"/>
              <a:gd name="connsiteX28" fmla="*/ 408595 w 609120"/>
              <a:gd name="connsiteY28" fmla="*/ 377756 h 453488"/>
              <a:gd name="connsiteX29" fmla="*/ 387552 w 609120"/>
              <a:gd name="connsiteY29" fmla="*/ 360200 h 453488"/>
              <a:gd name="connsiteX30" fmla="*/ 189287 w 609120"/>
              <a:gd name="connsiteY30" fmla="*/ 272794 h 453488"/>
              <a:gd name="connsiteX31" fmla="*/ 189287 w 609120"/>
              <a:gd name="connsiteY31" fmla="*/ 290630 h 453488"/>
              <a:gd name="connsiteX32" fmla="*/ 150008 w 609120"/>
              <a:gd name="connsiteY32" fmla="*/ 290630 h 453488"/>
              <a:gd name="connsiteX33" fmla="*/ 169461 w 609120"/>
              <a:gd name="connsiteY33" fmla="*/ 444150 h 453488"/>
              <a:gd name="connsiteX34" fmla="*/ 162072 w 609120"/>
              <a:gd name="connsiteY34" fmla="*/ 445831 h 453488"/>
              <a:gd name="connsiteX35" fmla="*/ 137289 w 609120"/>
              <a:gd name="connsiteY35" fmla="*/ 451714 h 453488"/>
              <a:gd name="connsiteX36" fmla="*/ 129901 w 609120"/>
              <a:gd name="connsiteY36" fmla="*/ 453488 h 453488"/>
              <a:gd name="connsiteX37" fmla="*/ 80896 w 609120"/>
              <a:gd name="connsiteY37" fmla="*/ 290630 h 453488"/>
              <a:gd name="connsiteX38" fmla="*/ 70234 w 609120"/>
              <a:gd name="connsiteY38" fmla="*/ 290630 h 453488"/>
              <a:gd name="connsiteX39" fmla="*/ 27308 w 609120"/>
              <a:gd name="connsiteY39" fmla="*/ 247768 h 453488"/>
              <a:gd name="connsiteX40" fmla="*/ 27308 w 609120"/>
              <a:gd name="connsiteY40" fmla="*/ 231333 h 453488"/>
              <a:gd name="connsiteX41" fmla="*/ 14309 w 609120"/>
              <a:gd name="connsiteY41" fmla="*/ 231333 h 453488"/>
              <a:gd name="connsiteX42" fmla="*/ 0 w 609120"/>
              <a:gd name="connsiteY42" fmla="*/ 217045 h 453488"/>
              <a:gd name="connsiteX43" fmla="*/ 0 w 609120"/>
              <a:gd name="connsiteY43" fmla="*/ 163351 h 453488"/>
              <a:gd name="connsiteX44" fmla="*/ 14309 w 609120"/>
              <a:gd name="connsiteY44" fmla="*/ 149063 h 453488"/>
              <a:gd name="connsiteX45" fmla="*/ 27308 w 609120"/>
              <a:gd name="connsiteY45" fmla="*/ 149063 h 453488"/>
              <a:gd name="connsiteX46" fmla="*/ 27308 w 609120"/>
              <a:gd name="connsiteY46" fmla="*/ 130013 h 453488"/>
              <a:gd name="connsiteX47" fmla="*/ 70234 w 609120"/>
              <a:gd name="connsiteY47" fmla="*/ 87151 h 453488"/>
              <a:gd name="connsiteX48" fmla="*/ 189287 w 609120"/>
              <a:gd name="connsiteY48" fmla="*/ 87151 h 453488"/>
              <a:gd name="connsiteX49" fmla="*/ 189287 w 609120"/>
              <a:gd name="connsiteY49" fmla="*/ 105080 h 453488"/>
              <a:gd name="connsiteX50" fmla="*/ 387552 w 609120"/>
              <a:gd name="connsiteY50" fmla="*/ 17675 h 453488"/>
              <a:gd name="connsiteX51" fmla="*/ 408595 w 609120"/>
              <a:gd name="connsiteY51" fmla="*/ 119 h 45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9120" h="453488">
                <a:moveTo>
                  <a:pt x="519125" y="228054"/>
                </a:moveTo>
                <a:lnTo>
                  <a:pt x="585118" y="254406"/>
                </a:lnTo>
                <a:cubicBezTo>
                  <a:pt x="593530" y="257770"/>
                  <a:pt x="597830" y="266928"/>
                  <a:pt x="595119" y="275431"/>
                </a:cubicBezTo>
                <a:cubicBezTo>
                  <a:pt x="592035" y="284776"/>
                  <a:pt x="581753" y="289635"/>
                  <a:pt x="572592" y="285991"/>
                </a:cubicBezTo>
                <a:lnTo>
                  <a:pt x="506506" y="259732"/>
                </a:lnTo>
                <a:cubicBezTo>
                  <a:pt x="498187" y="256462"/>
                  <a:pt x="493887" y="247304"/>
                  <a:pt x="496504" y="238707"/>
                </a:cubicBezTo>
                <a:cubicBezTo>
                  <a:pt x="499683" y="229362"/>
                  <a:pt x="509871" y="224503"/>
                  <a:pt x="519125" y="228054"/>
                </a:cubicBezTo>
                <a:close/>
                <a:moveTo>
                  <a:pt x="522224" y="168192"/>
                </a:moveTo>
                <a:lnTo>
                  <a:pt x="592096" y="168192"/>
                </a:lnTo>
                <a:cubicBezTo>
                  <a:pt x="601544" y="168192"/>
                  <a:pt x="609120" y="175944"/>
                  <a:pt x="609120" y="185283"/>
                </a:cubicBezTo>
                <a:lnTo>
                  <a:pt x="609120" y="185750"/>
                </a:lnTo>
                <a:cubicBezTo>
                  <a:pt x="609120" y="195182"/>
                  <a:pt x="601450" y="202840"/>
                  <a:pt x="592096" y="202840"/>
                </a:cubicBezTo>
                <a:lnTo>
                  <a:pt x="522224" y="202840"/>
                </a:lnTo>
                <a:cubicBezTo>
                  <a:pt x="512777" y="202840"/>
                  <a:pt x="505107" y="195089"/>
                  <a:pt x="505107" y="185750"/>
                </a:cubicBezTo>
                <a:lnTo>
                  <a:pt x="505107" y="185283"/>
                </a:lnTo>
                <a:cubicBezTo>
                  <a:pt x="505107" y="175757"/>
                  <a:pt x="512777" y="168192"/>
                  <a:pt x="522224" y="168192"/>
                </a:cubicBezTo>
                <a:close/>
                <a:moveTo>
                  <a:pt x="572704" y="85017"/>
                </a:moveTo>
                <a:cubicBezTo>
                  <a:pt x="581773" y="81467"/>
                  <a:pt x="592151" y="86325"/>
                  <a:pt x="595236" y="95666"/>
                </a:cubicBezTo>
                <a:cubicBezTo>
                  <a:pt x="598041" y="104260"/>
                  <a:pt x="593647" y="113321"/>
                  <a:pt x="585326" y="116684"/>
                </a:cubicBezTo>
                <a:lnTo>
                  <a:pt x="519224" y="142934"/>
                </a:lnTo>
                <a:cubicBezTo>
                  <a:pt x="509968" y="146670"/>
                  <a:pt x="499684" y="141719"/>
                  <a:pt x="496692" y="132378"/>
                </a:cubicBezTo>
                <a:cubicBezTo>
                  <a:pt x="493887" y="123784"/>
                  <a:pt x="498281" y="114723"/>
                  <a:pt x="506603" y="111360"/>
                </a:cubicBezTo>
                <a:close/>
                <a:moveTo>
                  <a:pt x="408595" y="119"/>
                </a:moveTo>
                <a:cubicBezTo>
                  <a:pt x="418321" y="1239"/>
                  <a:pt x="425241" y="10111"/>
                  <a:pt x="425241" y="19822"/>
                </a:cubicBezTo>
                <a:lnTo>
                  <a:pt x="425241" y="129080"/>
                </a:lnTo>
                <a:cubicBezTo>
                  <a:pt x="449370" y="138044"/>
                  <a:pt x="466578" y="161203"/>
                  <a:pt x="466578" y="188470"/>
                </a:cubicBezTo>
                <a:cubicBezTo>
                  <a:pt x="466578" y="215645"/>
                  <a:pt x="449370" y="238897"/>
                  <a:pt x="425241" y="247861"/>
                </a:cubicBezTo>
                <a:lnTo>
                  <a:pt x="425241" y="358052"/>
                </a:lnTo>
                <a:cubicBezTo>
                  <a:pt x="425241" y="367764"/>
                  <a:pt x="418227" y="376635"/>
                  <a:pt x="408595" y="377756"/>
                </a:cubicBezTo>
                <a:cubicBezTo>
                  <a:pt x="397559" y="378969"/>
                  <a:pt x="388207" y="370752"/>
                  <a:pt x="387552" y="360200"/>
                </a:cubicBezTo>
                <a:cubicBezTo>
                  <a:pt x="327418" y="303330"/>
                  <a:pt x="241378" y="281292"/>
                  <a:pt x="189287" y="272794"/>
                </a:cubicBezTo>
                <a:lnTo>
                  <a:pt x="189287" y="290630"/>
                </a:lnTo>
                <a:lnTo>
                  <a:pt x="150008" y="290630"/>
                </a:lnTo>
                <a:lnTo>
                  <a:pt x="169461" y="444150"/>
                </a:lnTo>
                <a:lnTo>
                  <a:pt x="162072" y="445831"/>
                </a:lnTo>
                <a:lnTo>
                  <a:pt x="137289" y="451714"/>
                </a:lnTo>
                <a:lnTo>
                  <a:pt x="129901" y="453488"/>
                </a:lnTo>
                <a:lnTo>
                  <a:pt x="80896" y="290630"/>
                </a:lnTo>
                <a:lnTo>
                  <a:pt x="70234" y="290630"/>
                </a:lnTo>
                <a:cubicBezTo>
                  <a:pt x="46480" y="290630"/>
                  <a:pt x="27308" y="271394"/>
                  <a:pt x="27308" y="247768"/>
                </a:cubicBezTo>
                <a:lnTo>
                  <a:pt x="27308" y="231333"/>
                </a:lnTo>
                <a:lnTo>
                  <a:pt x="14309" y="231333"/>
                </a:lnTo>
                <a:cubicBezTo>
                  <a:pt x="6453" y="231333"/>
                  <a:pt x="0" y="224983"/>
                  <a:pt x="0" y="217045"/>
                </a:cubicBezTo>
                <a:lnTo>
                  <a:pt x="0" y="163351"/>
                </a:lnTo>
                <a:cubicBezTo>
                  <a:pt x="0" y="155507"/>
                  <a:pt x="6359" y="149063"/>
                  <a:pt x="14309" y="149063"/>
                </a:cubicBezTo>
                <a:lnTo>
                  <a:pt x="27308" y="149063"/>
                </a:lnTo>
                <a:lnTo>
                  <a:pt x="27308" y="130013"/>
                </a:lnTo>
                <a:cubicBezTo>
                  <a:pt x="27308" y="106294"/>
                  <a:pt x="46480" y="87151"/>
                  <a:pt x="70234" y="87151"/>
                </a:cubicBezTo>
                <a:lnTo>
                  <a:pt x="189287" y="87151"/>
                </a:lnTo>
                <a:lnTo>
                  <a:pt x="189287" y="105080"/>
                </a:lnTo>
                <a:cubicBezTo>
                  <a:pt x="241378" y="96583"/>
                  <a:pt x="327418" y="74544"/>
                  <a:pt x="387552" y="17675"/>
                </a:cubicBezTo>
                <a:cubicBezTo>
                  <a:pt x="388300" y="7122"/>
                  <a:pt x="397559" y="-1095"/>
                  <a:pt x="408595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10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11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12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13.xml><?xml version="1.0" encoding="utf-8"?>
<p:tagLst xmlns:p="http://schemas.openxmlformats.org/presentationml/2006/main">
  <p:tag name="KSO_WM_DIAGRAM_VIRTUALLY_FRAME" val="{&quot;height&quot;:236.4976377952756,&quot;left&quot;:87.66992125984252,&quot;top&quot;:141.37086614173228,&quot;width&quot;:543.6581102362204}"/>
</p:tagLst>
</file>

<file path=ppt/tags/tag14.xml><?xml version="1.0" encoding="utf-8"?>
<p:tagLst xmlns:p="http://schemas.openxmlformats.org/presentationml/2006/main">
  <p:tag name="KSO_WM_DIAGRAM_VIRTUALLY_FRAME" val="{&quot;height&quot;:236.4976377952756,&quot;left&quot;:87.66992125984252,&quot;top&quot;:141.37086614173228,&quot;width&quot;:555.4581102362204}"/>
</p:tagLst>
</file>

<file path=ppt/tags/tag15.xml><?xml version="1.0" encoding="utf-8"?>
<p:tagLst xmlns:p="http://schemas.openxmlformats.org/presentationml/2006/main">
  <p:tag name="KSO_WM_DIAGRAM_VIRTUALLY_FRAME" val="{&quot;height&quot;:236.4976377952756,&quot;left&quot;:87.66992125984252,&quot;top&quot;:141.37086614173228,&quot;width&quot;:555.4581102362204}"/>
</p:tagLst>
</file>

<file path=ppt/tags/tag16.xml><?xml version="1.0" encoding="utf-8"?>
<p:tagLst xmlns:p="http://schemas.openxmlformats.org/presentationml/2006/main">
  <p:tag name="KSO_WM_DIAGRAM_VIRTUALLY_FRAME" val="{&quot;height&quot;:236.4976377952756,&quot;left&quot;:87.66992125984252,&quot;top&quot;:141.37086614173228,&quot;width&quot;:555.4581102362204}"/>
</p:tagLst>
</file>

<file path=ppt/tags/tag17.xml><?xml version="1.0" encoding="utf-8"?>
<p:tagLst xmlns:p="http://schemas.openxmlformats.org/presentationml/2006/main">
  <p:tag name="KSO_WM_DIAGRAM_VIRTUALLY_FRAME" val="{&quot;height&quot;:236.4976377952756,&quot;left&quot;:87.66992125984252,&quot;top&quot;:141.37086614173228,&quot;width&quot;:555.4581102362204}"/>
</p:tagLst>
</file>

<file path=ppt/tags/tag18.xml><?xml version="1.0" encoding="utf-8"?>
<p:tagLst xmlns:p="http://schemas.openxmlformats.org/presentationml/2006/main">
  <p:tag name="KSO_WM_DIAGRAM_VIRTUALLY_FRAME" val="{&quot;height&quot;:236.4976377952756,&quot;left&quot;:87.66992125984252,&quot;top&quot;:141.37086614173228,&quot;width&quot;:555.4581102362204}"/>
</p:tagLst>
</file>

<file path=ppt/tags/tag19.xml><?xml version="1.0" encoding="utf-8"?>
<p:tagLst xmlns:p="http://schemas.openxmlformats.org/presentationml/2006/main">
  <p:tag name="KSO_WM_DIAGRAM_VIRTUALLY_FRAME" val="{&quot;height&quot;:236.4976377952756,&quot;left&quot;:87.66992125984252,&quot;top&quot;:141.37086614173228,&quot;width&quot;:555.4581102362204}"/>
</p:tagLst>
</file>

<file path=ppt/tags/tag2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20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21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22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23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24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25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26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27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28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29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3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30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31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32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33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34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35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36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37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38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39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4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40.xml><?xml version="1.0" encoding="utf-8"?>
<p:tagLst xmlns:p="http://schemas.openxmlformats.org/presentationml/2006/main">
  <p:tag name="KSO_WM_DIAGRAM_VIRTUALLY_FRAME" val="{&quot;height&quot;:539.6201755156501,&quot;left&quot;:0,&quot;top&quot;:100.16193104364238,&quot;width&quot;:960}"/>
</p:tagLst>
</file>

<file path=ppt/tags/tag41.xml><?xml version="1.0" encoding="utf-8"?>
<p:tagLst xmlns:p="http://schemas.openxmlformats.org/presentationml/2006/main">
  <p:tag name="KSO_WM_DIAGRAM_VIRTUALLY_FRAME" val="{&quot;height&quot;:305.54173228346457,&quot;left&quot;:113.44370078740158,&quot;top&quot;:95.05771653543306,&quot;width&quot;:367.38496062992124}"/>
</p:tagLst>
</file>

<file path=ppt/tags/tag42.xml><?xml version="1.0" encoding="utf-8"?>
<p:tagLst xmlns:p="http://schemas.openxmlformats.org/presentationml/2006/main">
  <p:tag name="KSO_WM_DIAGRAM_VIRTUALLY_FRAME" val="{&quot;height&quot;:361.1611811023622,&quot;left&quot;:110.371968503937,&quot;top&quot;:106.041968503937,&quot;width&quot;:783.9885826771654}"/>
</p:tagLst>
</file>

<file path=ppt/tags/tag43.xml><?xml version="1.0" encoding="utf-8"?>
<p:tagLst xmlns:p="http://schemas.openxmlformats.org/presentationml/2006/main">
  <p:tag name="KSO_WM_DIAGRAM_VIRTUALLY_FRAME" val="{&quot;height&quot;:361.1611811023622,&quot;left&quot;:110.371968503937,&quot;top&quot;:106.041968503937,&quot;width&quot;:783.9885826771654}"/>
</p:tagLst>
</file>

<file path=ppt/tags/tag44.xml><?xml version="1.0" encoding="utf-8"?>
<p:tagLst xmlns:p="http://schemas.openxmlformats.org/presentationml/2006/main">
  <p:tag name="KSO_WM_DIAGRAM_VIRTUALLY_FRAME" val="{&quot;height&quot;:361.1611811023622,&quot;left&quot;:110.371968503937,&quot;top&quot;:106.041968503937,&quot;width&quot;:783.9885826771654}"/>
</p:tagLst>
</file>

<file path=ppt/tags/tag45.xml><?xml version="1.0" encoding="utf-8"?>
<p:tagLst xmlns:p="http://schemas.openxmlformats.org/presentationml/2006/main">
  <p:tag name="KSO_WM_DIAGRAM_VIRTUALLY_FRAME" val="{&quot;height&quot;:361.1611811023622,&quot;left&quot;:110.371968503937,&quot;top&quot;:106.041968503937,&quot;width&quot;:783.9885826771654}"/>
</p:tagLst>
</file>

<file path=ppt/tags/tag5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6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7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8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ags/tag9.xml><?xml version="1.0" encoding="utf-8"?>
<p:tagLst xmlns:p="http://schemas.openxmlformats.org/presentationml/2006/main">
  <p:tag name="KSO_WM_DIAGRAM_VIRTUALLY_FRAME" val="{&quot;height&quot;:251.999980866843,&quot;left&quot;:298.23133858267715,&quot;top&quot;:124.35062992125984,&quot;width&quot;:579.8399212598426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845</Words>
  <Application>WPS 演示</Application>
  <PresentationFormat>宽屏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汉仪趣黑W</vt:lpstr>
      <vt:lpstr>黑体</vt:lpstr>
      <vt:lpstr>思源黑體 Light</vt:lpstr>
      <vt:lpstr>微软雅黑</vt:lpstr>
      <vt:lpstr>微软雅黑 Light</vt:lpstr>
      <vt:lpstr>Century Gothic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王道</cp:lastModifiedBy>
  <cp:revision>8</cp:revision>
  <dcterms:created xsi:type="dcterms:W3CDTF">2019-12-25T07:45:00Z</dcterms:created>
  <dcterms:modified xsi:type="dcterms:W3CDTF">2024-12-10T01:51:38Z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KSOTemplateUUID">
    <vt:lpwstr>v1.0_mb_6R+At8FgpKRUu+y2nVpX7Q==</vt:lpwstr>
  </property>
  <property fmtid="{D5CDD505-2E9C-101B-9397-08002B2CF9AE}" pid="4" name="ICV">
    <vt:lpwstr>7AE3EE20895A4584AA5995FB2F4F7673_11</vt:lpwstr>
  </property>
</Properties>
</file>